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de-DE"/>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1419769F-AB47-4165-AC43-268A4F0526A7}">
  <a:tblStyle styleId="{1419769F-AB47-4165-AC43-268A4F0526A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852" y="-61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Google Shape;3;n"/>
          <p:cNvSpPr txBox="1">
            <a:spLocks noGrp="1"/>
          </p:cNvSpPr>
          <p:nvPr>
            <p:ph type="hdr" idx="2"/>
          </p:nvPr>
        </p:nvSpPr>
        <p:spPr bwMode="auto">
          <a:xfrm>
            <a:off x="0" y="0"/>
            <a:ext cx="2971800" cy="458788"/>
          </a:xfrm>
          <a:prstGeom prst="rect">
            <a:avLst/>
          </a:prstGeom>
          <a:noFill/>
          <a:ln w="9525">
            <a:noFill/>
            <a:miter lim="800000"/>
            <a:headEnd/>
            <a:tailEnd/>
          </a:ln>
        </p:spPr>
        <p:txBody>
          <a:bodyPr vert="horz" wrap="square" lIns="91425" tIns="45700" rIns="91425" bIns="45700" numCol="1" anchor="t" anchorCtr="0" compatLnSpc="1">
            <a:prstTxWarp prst="textNoShape">
              <a:avLst/>
            </a:prstTxWarp>
          </a:bodyPr>
          <a:lstStyle>
            <a:lvl1pPr>
              <a:buClr>
                <a:srgbClr val="000000"/>
              </a:buClr>
              <a:buSzPts val="1400"/>
              <a:buFont typeface="Arial" charset="0"/>
              <a:buNone/>
              <a:defRPr sz="1200">
                <a:latin typeface="Calibri" pitchFamily="34" charset="0"/>
                <a:cs typeface="Calibri" pitchFamily="34" charset="0"/>
                <a:sym typeface="Calibri" pitchFamily="34" charset="0"/>
              </a:defRPr>
            </a:lvl1pPr>
          </a:lstStyle>
          <a:p>
            <a:endParaRPr lang="de-DE"/>
          </a:p>
        </p:txBody>
      </p:sp>
      <p:sp>
        <p:nvSpPr>
          <p:cNvPr id="4099" name="Google Shape;4;n"/>
          <p:cNvSpPr txBox="1">
            <a:spLocks noGrp="1"/>
          </p:cNvSpPr>
          <p:nvPr>
            <p:ph type="dt" idx="10"/>
          </p:nvPr>
        </p:nvSpPr>
        <p:spPr bwMode="auto">
          <a:xfrm>
            <a:off x="3884613" y="0"/>
            <a:ext cx="2971800" cy="458788"/>
          </a:xfrm>
          <a:prstGeom prst="rect">
            <a:avLst/>
          </a:prstGeom>
          <a:noFill/>
          <a:ln w="9525">
            <a:noFill/>
            <a:miter lim="800000"/>
            <a:headEnd/>
            <a:tailEnd/>
          </a:ln>
        </p:spPr>
        <p:txBody>
          <a:bodyPr vert="horz" wrap="square" lIns="91425" tIns="45700" rIns="91425" bIns="45700" numCol="1" anchor="t" anchorCtr="0" compatLnSpc="1">
            <a:prstTxWarp prst="textNoShape">
              <a:avLst/>
            </a:prstTxWarp>
          </a:bodyPr>
          <a:lstStyle>
            <a:lvl1pPr algn="r">
              <a:buClr>
                <a:srgbClr val="000000"/>
              </a:buClr>
              <a:buSzPts val="1400"/>
              <a:buFont typeface="Arial" charset="0"/>
              <a:buNone/>
              <a:defRPr sz="1200">
                <a:latin typeface="Calibri" pitchFamily="34" charset="0"/>
                <a:cs typeface="Calibri" pitchFamily="34" charset="0"/>
                <a:sym typeface="Calibri" pitchFamily="34" charset="0"/>
              </a:defRPr>
            </a:lvl1pPr>
          </a:lstStyle>
          <a:p>
            <a:endParaRPr lang="de-DE"/>
          </a:p>
        </p:txBody>
      </p:sp>
      <p:sp>
        <p:nvSpPr>
          <p:cNvPr id="4100" name="Google Shape;5;n"/>
          <p:cNvSpPr>
            <a:spLocks noGrp="1" noRot="1" noChangeAspect="1"/>
          </p:cNvSpPr>
          <p:nvPr>
            <p:ph type="sldImg" idx="3"/>
          </p:nvPr>
        </p:nvSpPr>
        <p:spPr bwMode="auto">
          <a:xfrm>
            <a:off x="685800" y="1143000"/>
            <a:ext cx="5486400" cy="3086100"/>
          </a:xfrm>
          <a:custGeom>
            <a:avLst/>
            <a:gdLst/>
            <a:ahLst/>
            <a:cxnLst>
              <a:cxn ang="0">
                <a:pos x="0" y="0"/>
              </a:cxn>
              <a:cxn ang="0">
                <a:pos x="120000" y="0"/>
              </a:cxn>
              <a:cxn ang="0">
                <a:pos x="120000" y="120000"/>
              </a:cxn>
              <a:cxn ang="0">
                <a:pos x="0" y="120000"/>
              </a:cxn>
            </a:cxnLst>
            <a:rect l="0" t="0"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1" name="Google Shape;6;n"/>
          <p:cNvSpPr txBox="1">
            <a:spLocks noGrp="1"/>
          </p:cNvSpPr>
          <p:nvPr>
            <p:ph type="body" idx="1"/>
          </p:nvPr>
        </p:nvSpPr>
        <p:spPr bwMode="auto">
          <a:xfrm>
            <a:off x="685800" y="4400550"/>
            <a:ext cx="5486400" cy="3600450"/>
          </a:xfrm>
          <a:prstGeom prst="rect">
            <a:avLst/>
          </a:prstGeom>
          <a:noFill/>
          <a:ln w="9525">
            <a:noFill/>
            <a:miter lim="800000"/>
            <a:headEnd/>
            <a:tailEnd/>
          </a:ln>
        </p:spPr>
        <p:txBody>
          <a:bodyPr vert="horz" wrap="square" lIns="91425" tIns="45700" rIns="91425" bIns="45700" numCol="1" anchor="t" anchorCtr="0" compatLnSpc="1">
            <a:prstTxWarp prst="textNoShape">
              <a:avLst/>
            </a:prstTxWarp>
          </a:bodyPr>
          <a:lstStyle/>
          <a:p>
            <a:pPr lvl="0"/>
            <a:endParaRPr lang="de-DE" smtClean="0">
              <a:sym typeface="Arial" charset="0"/>
            </a:endParaRPr>
          </a:p>
        </p:txBody>
      </p:sp>
      <p:sp>
        <p:nvSpPr>
          <p:cNvPr id="4102" name="Google Shape;7;n"/>
          <p:cNvSpPr txBox="1">
            <a:spLocks noGrp="1"/>
          </p:cNvSpPr>
          <p:nvPr>
            <p:ph type="ftr" idx="11"/>
          </p:nvPr>
        </p:nvSpPr>
        <p:spPr bwMode="auto">
          <a:xfrm>
            <a:off x="0" y="8685213"/>
            <a:ext cx="2971800" cy="458787"/>
          </a:xfrm>
          <a:prstGeom prst="rect">
            <a:avLst/>
          </a:prstGeom>
          <a:noFill/>
          <a:ln w="9525">
            <a:noFill/>
            <a:miter lim="800000"/>
            <a:headEnd/>
            <a:tailEnd/>
          </a:ln>
        </p:spPr>
        <p:txBody>
          <a:bodyPr vert="horz" wrap="square" lIns="91425" tIns="45700" rIns="91425" bIns="45700" numCol="1" anchor="b" anchorCtr="0" compatLnSpc="1">
            <a:prstTxWarp prst="textNoShape">
              <a:avLst/>
            </a:prstTxWarp>
          </a:bodyPr>
          <a:lstStyle>
            <a:lvl1pPr>
              <a:buClr>
                <a:srgbClr val="000000"/>
              </a:buClr>
              <a:buSzPts val="1400"/>
              <a:buFont typeface="Arial" charset="0"/>
              <a:buNone/>
              <a:defRPr sz="1200">
                <a:latin typeface="Calibri" pitchFamily="34" charset="0"/>
                <a:cs typeface="Calibri" pitchFamily="34" charset="0"/>
                <a:sym typeface="Calibri" pitchFamily="34" charset="0"/>
              </a:defRPr>
            </a:lvl1pPr>
          </a:lstStyle>
          <a:p>
            <a:endParaRPr lang="de-DE"/>
          </a:p>
        </p:txBody>
      </p:sp>
      <p:sp>
        <p:nvSpPr>
          <p:cNvPr id="4103" name="Google Shape;8;n"/>
          <p:cNvSpPr txBox="1">
            <a:spLocks noGrp="1"/>
          </p:cNvSpPr>
          <p:nvPr>
            <p:ph type="sldNum" idx="12"/>
          </p:nvPr>
        </p:nvSpPr>
        <p:spPr bwMode="auto">
          <a:xfrm>
            <a:off x="3884613" y="8685213"/>
            <a:ext cx="2971800" cy="458787"/>
          </a:xfrm>
          <a:prstGeom prst="rect">
            <a:avLst/>
          </a:prstGeom>
          <a:noFill/>
          <a:ln w="9525">
            <a:noFill/>
            <a:miter lim="800000"/>
            <a:headEnd/>
            <a:tailEnd/>
          </a:ln>
        </p:spPr>
        <p:txBody>
          <a:bodyPr vert="horz" wrap="square" lIns="91425" tIns="45700" rIns="91425" bIns="45700" numCol="1" anchor="b" anchorCtr="0" compatLnSpc="1">
            <a:prstTxWarp prst="textNoShape">
              <a:avLst/>
            </a:prstTxWarp>
          </a:bodyPr>
          <a:lstStyle>
            <a:lvl1pPr algn="r">
              <a:buClr>
                <a:srgbClr val="000000"/>
              </a:buClr>
              <a:buFont typeface="Arial" charset="0"/>
              <a:buNone/>
              <a:defRPr sz="1200">
                <a:latin typeface="Calibri" pitchFamily="34" charset="0"/>
                <a:cs typeface="Calibri" pitchFamily="34" charset="0"/>
                <a:sym typeface="Calibri" pitchFamily="34" charset="0"/>
              </a:defRPr>
            </a:lvl1pPr>
          </a:lstStyle>
          <a:p>
            <a:fld id="{42AB2085-B3AE-48E0-9257-7B4467FD35E2}" type="slidenum">
              <a:rPr lang="de-DE"/>
              <a:pPr/>
              <a:t>‹#›</a:t>
            </a:fld>
            <a:endParaRPr lang="de-D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5" name="Google Shape;27;p1:notes"/>
          <p:cNvSpPr txBox="1">
            <a:spLocks noGrp="1"/>
          </p:cNvSpPr>
          <p:nvPr>
            <p:ph type="body" idx="1"/>
          </p:nvPr>
        </p:nvSpPr>
        <p:spPr>
          <a:ln/>
        </p:spPr>
        <p:txBody>
          <a:bodyPr/>
          <a:lstStyle/>
          <a:p>
            <a:pPr marL="0" indent="0" eaLnBrk="1" hangingPunct="1">
              <a:buSzPts val="1400"/>
            </a:pPr>
            <a:endParaRPr lang="de-DE" sz="1200" smtClean="0">
              <a:latin typeface="Calibri" pitchFamily="34" charset="0"/>
              <a:cs typeface="Calibri" pitchFamily="34" charset="0"/>
              <a:sym typeface="Calibri" pitchFamily="34" charset="0"/>
            </a:endParaRPr>
          </a:p>
        </p:txBody>
      </p:sp>
      <p:sp>
        <p:nvSpPr>
          <p:cNvPr id="6146" name="Google Shape;28;p1:notes"/>
          <p:cNvSpPr>
            <a:spLocks noGrp="1" noRot="1" noChangeAspect="1"/>
          </p:cNvSpPr>
          <p:nvPr>
            <p:ph type="sldImg" idx="2"/>
          </p:nvPr>
        </p:nvSpPr>
        <p:spPr>
          <a:noFill/>
          <a:ln>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7;g881021b3e3_1_3:notes"/>
          <p:cNvSpPr>
            <a:spLocks noGrp="1" noRot="1" noChangeAspect="1"/>
          </p:cNvSpPr>
          <p:nvPr>
            <p:ph type="sldImg" idx="2"/>
          </p:nvPr>
        </p:nvSpPr>
        <p:spPr>
          <a:noFill/>
          <a:ln>
            <a:headEnd/>
            <a:tailEnd/>
          </a:ln>
        </p:spPr>
      </p:sp>
      <p:sp>
        <p:nvSpPr>
          <p:cNvPr id="24578" name="Google Shape;118;g881021b3e3_1_3:notes"/>
          <p:cNvSpPr txBox="1">
            <a:spLocks noGrp="1"/>
          </p:cNvSpPr>
          <p:nvPr>
            <p:ph type="body" idx="1"/>
          </p:nvPr>
        </p:nvSpPr>
        <p:spPr>
          <a:ln/>
        </p:spPr>
        <p:txBody>
          <a:bodyPr/>
          <a:lstStyle/>
          <a:p>
            <a:pPr marL="0" indent="0" eaLnBrk="1" hangingPunct="1">
              <a:buSzPts val="1400"/>
            </a:pPr>
            <a:endParaRPr lang="de-DE" sz="1200" smtClean="0">
              <a:latin typeface="Calibri" pitchFamily="34" charset="0"/>
              <a:cs typeface="Calibri" pitchFamily="34" charset="0"/>
              <a:sym typeface="Calibri" pitchFamily="34" charset="0"/>
            </a:endParaRPr>
          </a:p>
        </p:txBody>
      </p:sp>
      <p:sp>
        <p:nvSpPr>
          <p:cNvPr id="24579" name="Google Shape;119;g881021b3e3_1_3:notes"/>
          <p:cNvSpPr>
            <a:spLocks noGrp="1"/>
          </p:cNvSpPr>
          <p:nvPr>
            <p:ph type="sldNum" sz="quarter" idx="12"/>
          </p:nvPr>
        </p:nvSpPr>
        <p:spPr>
          <a:noFill/>
        </p:spPr>
        <p:txBody>
          <a:bodyPr/>
          <a:lstStyle/>
          <a:p>
            <a:fld id="{3D2F5F15-404F-461A-B454-31BD290430E1}" type="slidenum">
              <a:rPr lang="de-DE" sz="1400">
                <a:latin typeface="Arial" charset="0"/>
                <a:cs typeface="Arial" charset="0"/>
                <a:sym typeface="Arial" charset="0"/>
              </a:rPr>
              <a:pPr/>
              <a:t>10</a:t>
            </a:fld>
            <a:endParaRPr lang="de-DE" sz="1400">
              <a:latin typeface="Arial" charset="0"/>
              <a:cs typeface="Arial" charset="0"/>
              <a:sym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5" name="Google Shape;127;g881021b3e3_1_10:notes"/>
          <p:cNvSpPr>
            <a:spLocks noGrp="1" noRot="1" noChangeAspect="1"/>
          </p:cNvSpPr>
          <p:nvPr>
            <p:ph type="sldImg" idx="2"/>
          </p:nvPr>
        </p:nvSpPr>
        <p:spPr>
          <a:noFill/>
          <a:ln>
            <a:headEnd/>
            <a:tailEnd/>
          </a:ln>
        </p:spPr>
      </p:sp>
      <p:sp>
        <p:nvSpPr>
          <p:cNvPr id="26626" name="Google Shape;128;g881021b3e3_1_10:notes"/>
          <p:cNvSpPr txBox="1">
            <a:spLocks noGrp="1"/>
          </p:cNvSpPr>
          <p:nvPr>
            <p:ph type="body" idx="1"/>
          </p:nvPr>
        </p:nvSpPr>
        <p:spPr>
          <a:ln/>
        </p:spPr>
        <p:txBody>
          <a:bodyPr/>
          <a:lstStyle/>
          <a:p>
            <a:pPr marL="0" indent="0" eaLnBrk="1" hangingPunct="1">
              <a:buSzPts val="1400"/>
            </a:pPr>
            <a:endParaRPr lang="de-DE" sz="1200" smtClean="0">
              <a:latin typeface="Calibri" pitchFamily="34" charset="0"/>
              <a:cs typeface="Calibri" pitchFamily="34" charset="0"/>
              <a:sym typeface="Calibri" pitchFamily="34" charset="0"/>
            </a:endParaRPr>
          </a:p>
        </p:txBody>
      </p:sp>
      <p:sp>
        <p:nvSpPr>
          <p:cNvPr id="26627" name="Google Shape;129;g881021b3e3_1_10:notes"/>
          <p:cNvSpPr>
            <a:spLocks noGrp="1"/>
          </p:cNvSpPr>
          <p:nvPr>
            <p:ph type="sldNum" sz="quarter" idx="12"/>
          </p:nvPr>
        </p:nvSpPr>
        <p:spPr>
          <a:noFill/>
        </p:spPr>
        <p:txBody>
          <a:bodyPr/>
          <a:lstStyle/>
          <a:p>
            <a:fld id="{5907E2F9-CC1F-42B4-A910-935634BD39EC}" type="slidenum">
              <a:rPr lang="de-DE" sz="1400">
                <a:latin typeface="Arial" charset="0"/>
                <a:cs typeface="Arial" charset="0"/>
                <a:sym typeface="Arial" charset="0"/>
              </a:rPr>
              <a:pPr/>
              <a:t>11</a:t>
            </a:fld>
            <a:endParaRPr lang="de-DE" sz="1400">
              <a:latin typeface="Arial" charset="0"/>
              <a:cs typeface="Arial" charset="0"/>
              <a:sym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3" name="Google Shape;139;g881021b3e3_1_17:notes"/>
          <p:cNvSpPr>
            <a:spLocks noGrp="1" noRot="1" noChangeAspect="1"/>
          </p:cNvSpPr>
          <p:nvPr>
            <p:ph type="sldImg" idx="2"/>
          </p:nvPr>
        </p:nvSpPr>
        <p:spPr>
          <a:noFill/>
          <a:ln>
            <a:headEnd/>
            <a:tailEnd/>
          </a:ln>
        </p:spPr>
      </p:sp>
      <p:sp>
        <p:nvSpPr>
          <p:cNvPr id="28674" name="Google Shape;140;g881021b3e3_1_17:notes"/>
          <p:cNvSpPr txBox="1">
            <a:spLocks noGrp="1"/>
          </p:cNvSpPr>
          <p:nvPr>
            <p:ph type="body" idx="1"/>
          </p:nvPr>
        </p:nvSpPr>
        <p:spPr>
          <a:ln/>
        </p:spPr>
        <p:txBody>
          <a:bodyPr/>
          <a:lstStyle/>
          <a:p>
            <a:pPr marL="0" indent="0" eaLnBrk="1" hangingPunct="1">
              <a:buSzPts val="1400"/>
            </a:pPr>
            <a:endParaRPr lang="de-DE" sz="1200" smtClean="0">
              <a:latin typeface="Calibri" pitchFamily="34" charset="0"/>
              <a:cs typeface="Calibri" pitchFamily="34" charset="0"/>
              <a:sym typeface="Calibri" pitchFamily="34" charset="0"/>
            </a:endParaRPr>
          </a:p>
        </p:txBody>
      </p:sp>
      <p:sp>
        <p:nvSpPr>
          <p:cNvPr id="28675" name="Google Shape;141;g881021b3e3_1_17:notes"/>
          <p:cNvSpPr>
            <a:spLocks noGrp="1"/>
          </p:cNvSpPr>
          <p:nvPr>
            <p:ph type="sldNum" sz="quarter" idx="12"/>
          </p:nvPr>
        </p:nvSpPr>
        <p:spPr>
          <a:noFill/>
        </p:spPr>
        <p:txBody>
          <a:bodyPr/>
          <a:lstStyle/>
          <a:p>
            <a:fld id="{282E5A12-CA70-4AB5-BBE8-A3C74F1D4594}" type="slidenum">
              <a:rPr lang="de-DE" sz="1400">
                <a:latin typeface="Arial" charset="0"/>
                <a:cs typeface="Arial" charset="0"/>
                <a:sym typeface="Arial" charset="0"/>
              </a:rPr>
              <a:pPr/>
              <a:t>12</a:t>
            </a:fld>
            <a:endParaRPr lang="de-DE" sz="1400">
              <a:latin typeface="Arial" charset="0"/>
              <a:cs typeface="Arial" charset="0"/>
              <a:sym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Google Shape;149;g89b7e471c1_0_3:notes"/>
          <p:cNvSpPr>
            <a:spLocks noGrp="1" noRot="1" noChangeAspect="1"/>
          </p:cNvSpPr>
          <p:nvPr>
            <p:ph type="sldImg" idx="2"/>
          </p:nvPr>
        </p:nvSpPr>
        <p:spPr>
          <a:noFill/>
          <a:ln>
            <a:headEnd/>
            <a:tailEnd/>
          </a:ln>
        </p:spPr>
      </p:sp>
      <p:sp>
        <p:nvSpPr>
          <p:cNvPr id="30722" name="Google Shape;150;g89b7e471c1_0_3:notes"/>
          <p:cNvSpPr txBox="1">
            <a:spLocks noGrp="1"/>
          </p:cNvSpPr>
          <p:nvPr>
            <p:ph type="body" idx="1"/>
          </p:nvPr>
        </p:nvSpPr>
        <p:spPr>
          <a:ln/>
        </p:spPr>
        <p:txBody>
          <a:bodyPr/>
          <a:lstStyle/>
          <a:p>
            <a:pPr marL="0" indent="0" eaLnBrk="1" hangingPunct="1">
              <a:buSzPts val="1400"/>
            </a:pPr>
            <a:endParaRPr lang="de-DE" sz="1200" smtClean="0">
              <a:latin typeface="Calibri" pitchFamily="34" charset="0"/>
              <a:cs typeface="Calibri" pitchFamily="34" charset="0"/>
              <a:sym typeface="Calibri" pitchFamily="34" charset="0"/>
            </a:endParaRPr>
          </a:p>
        </p:txBody>
      </p:sp>
      <p:sp>
        <p:nvSpPr>
          <p:cNvPr id="30723" name="Google Shape;151;g89b7e471c1_0_3:notes"/>
          <p:cNvSpPr>
            <a:spLocks noGrp="1"/>
          </p:cNvSpPr>
          <p:nvPr>
            <p:ph type="sldNum" sz="quarter" idx="12"/>
          </p:nvPr>
        </p:nvSpPr>
        <p:spPr>
          <a:noFill/>
        </p:spPr>
        <p:txBody>
          <a:bodyPr/>
          <a:lstStyle/>
          <a:p>
            <a:fld id="{460A6513-AF24-449A-850D-3EF75CBC741F}" type="slidenum">
              <a:rPr lang="de-DE" sz="1400">
                <a:latin typeface="Arial" charset="0"/>
                <a:cs typeface="Arial" charset="0"/>
                <a:sym typeface="Arial" charset="0"/>
              </a:rPr>
              <a:pPr/>
              <a:t>13</a:t>
            </a:fld>
            <a:endParaRPr lang="de-DE" sz="1400">
              <a:latin typeface="Arial" charset="0"/>
              <a:cs typeface="Arial" charset="0"/>
              <a:sym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161;g881021b3e3_1_24:notes"/>
          <p:cNvSpPr>
            <a:spLocks noGrp="1" noRot="1" noChangeAspect="1"/>
          </p:cNvSpPr>
          <p:nvPr>
            <p:ph type="sldImg" idx="2"/>
          </p:nvPr>
        </p:nvSpPr>
        <p:spPr>
          <a:noFill/>
          <a:ln>
            <a:headEnd/>
            <a:tailEnd/>
          </a:ln>
        </p:spPr>
      </p:sp>
      <p:sp>
        <p:nvSpPr>
          <p:cNvPr id="32770" name="Google Shape;162;g881021b3e3_1_24:notes"/>
          <p:cNvSpPr txBox="1">
            <a:spLocks noGrp="1"/>
          </p:cNvSpPr>
          <p:nvPr>
            <p:ph type="body" idx="1"/>
          </p:nvPr>
        </p:nvSpPr>
        <p:spPr>
          <a:ln/>
        </p:spPr>
        <p:txBody>
          <a:bodyPr/>
          <a:lstStyle/>
          <a:p>
            <a:pPr marL="0" indent="0" eaLnBrk="1" hangingPunct="1">
              <a:buSzPts val="1400"/>
            </a:pPr>
            <a:endParaRPr lang="de-DE" sz="1200" smtClean="0">
              <a:latin typeface="Calibri" pitchFamily="34" charset="0"/>
              <a:cs typeface="Calibri" pitchFamily="34" charset="0"/>
              <a:sym typeface="Calibri" pitchFamily="34" charset="0"/>
            </a:endParaRPr>
          </a:p>
        </p:txBody>
      </p:sp>
      <p:sp>
        <p:nvSpPr>
          <p:cNvPr id="32771" name="Google Shape;163;g881021b3e3_1_24:notes"/>
          <p:cNvSpPr>
            <a:spLocks noGrp="1"/>
          </p:cNvSpPr>
          <p:nvPr>
            <p:ph type="sldNum" sz="quarter" idx="12"/>
          </p:nvPr>
        </p:nvSpPr>
        <p:spPr>
          <a:noFill/>
        </p:spPr>
        <p:txBody>
          <a:bodyPr/>
          <a:lstStyle/>
          <a:p>
            <a:fld id="{84D2A21D-060C-427E-B600-6B2379B9C68C}" type="slidenum">
              <a:rPr lang="de-DE" sz="1400">
                <a:latin typeface="Arial" charset="0"/>
                <a:cs typeface="Arial" charset="0"/>
                <a:sym typeface="Arial" charset="0"/>
              </a:rPr>
              <a:pPr/>
              <a:t>14</a:t>
            </a:fld>
            <a:endParaRPr lang="de-DE" sz="1400">
              <a:latin typeface="Arial" charset="0"/>
              <a:cs typeface="Arial" charset="0"/>
              <a:sym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7" name="Google Shape;178;g881021b3e3_1_56:notes"/>
          <p:cNvSpPr>
            <a:spLocks noGrp="1" noRot="1" noChangeAspect="1"/>
          </p:cNvSpPr>
          <p:nvPr>
            <p:ph type="sldImg" idx="2"/>
          </p:nvPr>
        </p:nvSpPr>
        <p:spPr>
          <a:noFill/>
          <a:ln>
            <a:headEnd/>
            <a:tailEnd/>
          </a:ln>
        </p:spPr>
      </p:sp>
      <p:sp>
        <p:nvSpPr>
          <p:cNvPr id="34818" name="Google Shape;179;g881021b3e3_1_56:notes"/>
          <p:cNvSpPr txBox="1">
            <a:spLocks noGrp="1"/>
          </p:cNvSpPr>
          <p:nvPr>
            <p:ph type="body" idx="1"/>
          </p:nvPr>
        </p:nvSpPr>
        <p:spPr>
          <a:ln/>
        </p:spPr>
        <p:txBody>
          <a:bodyPr/>
          <a:lstStyle/>
          <a:p>
            <a:pPr marL="0" indent="0" eaLnBrk="1" hangingPunct="1">
              <a:buSzPts val="1400"/>
            </a:pPr>
            <a:endParaRPr lang="de-DE" sz="1200" smtClean="0">
              <a:latin typeface="Calibri" pitchFamily="34" charset="0"/>
              <a:cs typeface="Calibri" pitchFamily="34" charset="0"/>
              <a:sym typeface="Calibri" pitchFamily="34" charset="0"/>
            </a:endParaRPr>
          </a:p>
        </p:txBody>
      </p:sp>
      <p:sp>
        <p:nvSpPr>
          <p:cNvPr id="34819" name="Google Shape;180;g881021b3e3_1_56:notes"/>
          <p:cNvSpPr>
            <a:spLocks noGrp="1"/>
          </p:cNvSpPr>
          <p:nvPr>
            <p:ph type="sldNum" sz="quarter" idx="12"/>
          </p:nvPr>
        </p:nvSpPr>
        <p:spPr>
          <a:noFill/>
        </p:spPr>
        <p:txBody>
          <a:bodyPr/>
          <a:lstStyle/>
          <a:p>
            <a:fld id="{0A6828F3-7F90-4083-AADA-A603B311C3B6}" type="slidenum">
              <a:rPr lang="de-DE" sz="1400">
                <a:latin typeface="Arial" charset="0"/>
                <a:cs typeface="Arial" charset="0"/>
                <a:sym typeface="Arial" charset="0"/>
              </a:rPr>
              <a:pPr/>
              <a:t>15</a:t>
            </a:fld>
            <a:endParaRPr lang="de-DE" sz="1400">
              <a:latin typeface="Arial" charset="0"/>
              <a:cs typeface="Arial" charset="0"/>
              <a:sym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Google Shape;188;g881021b3e3_1_73:notes"/>
          <p:cNvSpPr>
            <a:spLocks noGrp="1" noRot="1" noChangeAspect="1"/>
          </p:cNvSpPr>
          <p:nvPr>
            <p:ph type="sldImg" idx="2"/>
          </p:nvPr>
        </p:nvSpPr>
        <p:spPr>
          <a:noFill/>
          <a:ln>
            <a:headEnd/>
            <a:tailEnd/>
          </a:ln>
        </p:spPr>
      </p:sp>
      <p:sp>
        <p:nvSpPr>
          <p:cNvPr id="36866" name="Google Shape;189;g881021b3e3_1_73:notes"/>
          <p:cNvSpPr txBox="1">
            <a:spLocks noGrp="1"/>
          </p:cNvSpPr>
          <p:nvPr>
            <p:ph type="body" idx="1"/>
          </p:nvPr>
        </p:nvSpPr>
        <p:spPr>
          <a:ln/>
        </p:spPr>
        <p:txBody>
          <a:bodyPr/>
          <a:lstStyle/>
          <a:p>
            <a:pPr marL="0" indent="0" eaLnBrk="1" hangingPunct="1">
              <a:buSzPts val="1400"/>
            </a:pPr>
            <a:endParaRPr lang="de-DE" sz="1200" smtClean="0">
              <a:latin typeface="Calibri" pitchFamily="34" charset="0"/>
              <a:cs typeface="Calibri" pitchFamily="34" charset="0"/>
              <a:sym typeface="Calibri" pitchFamily="34" charset="0"/>
            </a:endParaRPr>
          </a:p>
        </p:txBody>
      </p:sp>
      <p:sp>
        <p:nvSpPr>
          <p:cNvPr id="36867" name="Google Shape;190;g881021b3e3_1_73:notes"/>
          <p:cNvSpPr>
            <a:spLocks noGrp="1"/>
          </p:cNvSpPr>
          <p:nvPr>
            <p:ph type="sldNum" sz="quarter" idx="12"/>
          </p:nvPr>
        </p:nvSpPr>
        <p:spPr>
          <a:noFill/>
        </p:spPr>
        <p:txBody>
          <a:bodyPr/>
          <a:lstStyle/>
          <a:p>
            <a:fld id="{F7E18422-0509-4B17-A1DB-4D3DBE9FBAFA}" type="slidenum">
              <a:rPr lang="de-DE" sz="1400">
                <a:latin typeface="Arial" charset="0"/>
                <a:cs typeface="Arial" charset="0"/>
                <a:sym typeface="Arial" charset="0"/>
              </a:rPr>
              <a:pPr/>
              <a:t>16</a:t>
            </a:fld>
            <a:endParaRPr lang="de-DE" sz="1400">
              <a:latin typeface="Arial" charset="0"/>
              <a:cs typeface="Arial" charset="0"/>
              <a:sym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3" name="Google Shape;200;p10:notes"/>
          <p:cNvSpPr txBox="1">
            <a:spLocks noGrp="1"/>
          </p:cNvSpPr>
          <p:nvPr>
            <p:ph type="body" idx="1"/>
          </p:nvPr>
        </p:nvSpPr>
        <p:spPr>
          <a:ln/>
        </p:spPr>
        <p:txBody>
          <a:bodyPr/>
          <a:lstStyle/>
          <a:p>
            <a:pPr marL="0" indent="0" eaLnBrk="1" hangingPunct="1">
              <a:buSzPts val="1400"/>
            </a:pPr>
            <a:endParaRPr lang="de-DE" sz="1200" smtClean="0">
              <a:latin typeface="Calibri" pitchFamily="34" charset="0"/>
              <a:cs typeface="Calibri" pitchFamily="34" charset="0"/>
              <a:sym typeface="Calibri" pitchFamily="34" charset="0"/>
            </a:endParaRPr>
          </a:p>
        </p:txBody>
      </p:sp>
      <p:sp>
        <p:nvSpPr>
          <p:cNvPr id="38914" name="Google Shape;201;p10:notes"/>
          <p:cNvSpPr>
            <a:spLocks noGrp="1" noRot="1" noChangeAspect="1"/>
          </p:cNvSpPr>
          <p:nvPr>
            <p:ph type="sldImg" idx="2"/>
          </p:nvPr>
        </p:nvSpPr>
        <p:spPr>
          <a:noFill/>
          <a:ln>
            <a:headEnd/>
            <a:tailEn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1" name="Google Shape;209;g85e99254d4_0_0:notes"/>
          <p:cNvSpPr txBox="1">
            <a:spLocks noGrp="1"/>
          </p:cNvSpPr>
          <p:nvPr>
            <p:ph type="body" idx="1"/>
          </p:nvPr>
        </p:nvSpPr>
        <p:spPr>
          <a:ln/>
        </p:spPr>
        <p:txBody>
          <a:bodyPr/>
          <a:lstStyle/>
          <a:p>
            <a:pPr marL="0" indent="0" eaLnBrk="1" hangingPunct="1">
              <a:buSzPts val="1400"/>
            </a:pPr>
            <a:endParaRPr lang="de-DE" sz="1200" smtClean="0">
              <a:latin typeface="Calibri" pitchFamily="34" charset="0"/>
              <a:cs typeface="Calibri" pitchFamily="34" charset="0"/>
              <a:sym typeface="Calibri" pitchFamily="34" charset="0"/>
            </a:endParaRPr>
          </a:p>
        </p:txBody>
      </p:sp>
      <p:sp>
        <p:nvSpPr>
          <p:cNvPr id="40962" name="Google Shape;210;g85e99254d4_0_0:notes"/>
          <p:cNvSpPr>
            <a:spLocks noGrp="1" noRot="1" noChangeAspect="1"/>
          </p:cNvSpPr>
          <p:nvPr>
            <p:ph type="sldImg" idx="2"/>
          </p:nvPr>
        </p:nvSpPr>
        <p:spPr>
          <a:noFill/>
          <a:ln>
            <a:headEnd/>
            <a:tailEn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09" name="Google Shape;218;g85e99254d4_0_8:notes"/>
          <p:cNvSpPr txBox="1">
            <a:spLocks noGrp="1"/>
          </p:cNvSpPr>
          <p:nvPr>
            <p:ph type="body" idx="1"/>
          </p:nvPr>
        </p:nvSpPr>
        <p:spPr>
          <a:ln/>
        </p:spPr>
        <p:txBody>
          <a:bodyPr/>
          <a:lstStyle/>
          <a:p>
            <a:pPr marL="0" indent="0" eaLnBrk="1" hangingPunct="1">
              <a:buSzPts val="1400"/>
            </a:pPr>
            <a:endParaRPr lang="de-DE" sz="1200" smtClean="0">
              <a:latin typeface="Calibri" pitchFamily="34" charset="0"/>
              <a:cs typeface="Calibri" pitchFamily="34" charset="0"/>
              <a:sym typeface="Calibri" pitchFamily="34" charset="0"/>
            </a:endParaRPr>
          </a:p>
        </p:txBody>
      </p:sp>
      <p:sp>
        <p:nvSpPr>
          <p:cNvPr id="43010" name="Google Shape;219;g85e99254d4_0_8:notes"/>
          <p:cNvSpPr>
            <a:spLocks noGrp="1" noRot="1" noChangeAspect="1"/>
          </p:cNvSpPr>
          <p:nvPr>
            <p:ph type="sldImg" idx="2"/>
          </p:nvPr>
        </p:nvSpPr>
        <p:spPr>
          <a:noFill/>
          <a:ln>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3" name="Google Shape;34;p2:notes"/>
          <p:cNvSpPr txBox="1">
            <a:spLocks noGrp="1"/>
          </p:cNvSpPr>
          <p:nvPr>
            <p:ph type="body" idx="1"/>
          </p:nvPr>
        </p:nvSpPr>
        <p:spPr>
          <a:ln/>
        </p:spPr>
        <p:txBody>
          <a:bodyPr/>
          <a:lstStyle/>
          <a:p>
            <a:pPr marL="0" indent="0" eaLnBrk="1" hangingPunct="1">
              <a:buSzPts val="1400"/>
            </a:pPr>
            <a:endParaRPr lang="de-DE" sz="1200" smtClean="0">
              <a:latin typeface="Calibri" pitchFamily="34" charset="0"/>
              <a:cs typeface="Calibri" pitchFamily="34" charset="0"/>
              <a:sym typeface="Calibri" pitchFamily="34" charset="0"/>
            </a:endParaRPr>
          </a:p>
        </p:txBody>
      </p:sp>
      <p:sp>
        <p:nvSpPr>
          <p:cNvPr id="8194" name="Google Shape;35;p2:notes"/>
          <p:cNvSpPr>
            <a:spLocks noGrp="1" noRot="1" noChangeAspect="1"/>
          </p:cNvSpPr>
          <p:nvPr>
            <p:ph type="sldImg" idx="2"/>
          </p:nvPr>
        </p:nvSpPr>
        <p:spPr>
          <a:noFill/>
          <a:ln>
            <a:headEnd/>
            <a:tailEn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7" name="Google Shape;227;g8856904ec9_0_5:notes"/>
          <p:cNvSpPr txBox="1">
            <a:spLocks noGrp="1"/>
          </p:cNvSpPr>
          <p:nvPr>
            <p:ph type="body" idx="1"/>
          </p:nvPr>
        </p:nvSpPr>
        <p:spPr>
          <a:ln/>
        </p:spPr>
        <p:txBody>
          <a:bodyPr/>
          <a:lstStyle/>
          <a:p>
            <a:pPr marL="0" indent="0" eaLnBrk="1" hangingPunct="1">
              <a:buSzPts val="1400"/>
            </a:pPr>
            <a:endParaRPr lang="de-DE" sz="1200" smtClean="0">
              <a:latin typeface="Calibri" pitchFamily="34" charset="0"/>
              <a:cs typeface="Calibri" pitchFamily="34" charset="0"/>
              <a:sym typeface="Calibri" pitchFamily="34" charset="0"/>
            </a:endParaRPr>
          </a:p>
        </p:txBody>
      </p:sp>
      <p:sp>
        <p:nvSpPr>
          <p:cNvPr id="45058" name="Google Shape;228;g8856904ec9_0_5:notes"/>
          <p:cNvSpPr>
            <a:spLocks noGrp="1" noRot="1" noChangeAspect="1"/>
          </p:cNvSpPr>
          <p:nvPr>
            <p:ph type="sldImg" idx="2"/>
          </p:nvPr>
        </p:nvSpPr>
        <p:spPr>
          <a:noFill/>
          <a:ln>
            <a:headEnd/>
            <a:tailEn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5" name="Google Shape;236;g85e99254d4_1_0:notes"/>
          <p:cNvSpPr txBox="1">
            <a:spLocks noGrp="1"/>
          </p:cNvSpPr>
          <p:nvPr>
            <p:ph type="body" idx="1"/>
          </p:nvPr>
        </p:nvSpPr>
        <p:spPr>
          <a:ln/>
        </p:spPr>
        <p:txBody>
          <a:bodyPr/>
          <a:lstStyle/>
          <a:p>
            <a:pPr marL="0" indent="0" eaLnBrk="1" hangingPunct="1">
              <a:buSzPts val="1400"/>
            </a:pPr>
            <a:endParaRPr lang="de-DE" sz="1200" smtClean="0">
              <a:latin typeface="Calibri" pitchFamily="34" charset="0"/>
              <a:cs typeface="Calibri" pitchFamily="34" charset="0"/>
              <a:sym typeface="Calibri" pitchFamily="34" charset="0"/>
            </a:endParaRPr>
          </a:p>
        </p:txBody>
      </p:sp>
      <p:sp>
        <p:nvSpPr>
          <p:cNvPr id="47106" name="Google Shape;237;g85e99254d4_1_0:notes"/>
          <p:cNvSpPr>
            <a:spLocks noGrp="1" noRot="1" noChangeAspect="1"/>
          </p:cNvSpPr>
          <p:nvPr>
            <p:ph type="sldImg" idx="2"/>
          </p:nvPr>
        </p:nvSpPr>
        <p:spPr>
          <a:noFill/>
          <a:ln>
            <a:headEnd/>
            <a:tailEn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3" name="Google Shape;246;g85e99254d4_1_8:notes"/>
          <p:cNvSpPr txBox="1">
            <a:spLocks noGrp="1"/>
          </p:cNvSpPr>
          <p:nvPr>
            <p:ph type="body" idx="1"/>
          </p:nvPr>
        </p:nvSpPr>
        <p:spPr>
          <a:ln/>
        </p:spPr>
        <p:txBody>
          <a:bodyPr/>
          <a:lstStyle/>
          <a:p>
            <a:pPr marL="0" indent="0" eaLnBrk="1" hangingPunct="1">
              <a:buSzPts val="1400"/>
            </a:pPr>
            <a:r>
              <a:rPr lang="de-DE" sz="1200" smtClean="0">
                <a:latin typeface="Calibri" pitchFamily="34" charset="0"/>
                <a:cs typeface="Calibri" pitchFamily="34" charset="0"/>
                <a:sym typeface="Calibri" pitchFamily="34" charset="0"/>
              </a:rPr>
              <a:t>eventuell nach der Folie Umfrage wie viele an Seele glauben</a:t>
            </a:r>
          </a:p>
          <a:p>
            <a:pPr marL="0" indent="0" eaLnBrk="1" hangingPunct="1">
              <a:buSzPts val="1400"/>
            </a:pPr>
            <a:r>
              <a:rPr lang="de-DE" sz="1200" smtClean="0">
                <a:latin typeface="Calibri" pitchFamily="34" charset="0"/>
                <a:cs typeface="Calibri" pitchFamily="34" charset="0"/>
                <a:sym typeface="Calibri" pitchFamily="34" charset="0"/>
              </a:rPr>
              <a:t>Oder schon zu Beginn und hier Ergebnis zeigen, weiß aber nicht, ob das so möglich ist...</a:t>
            </a:r>
          </a:p>
        </p:txBody>
      </p:sp>
      <p:sp>
        <p:nvSpPr>
          <p:cNvPr id="49154" name="Google Shape;247;g85e99254d4_1_8:notes"/>
          <p:cNvSpPr>
            <a:spLocks noGrp="1" noRot="1" noChangeAspect="1"/>
          </p:cNvSpPr>
          <p:nvPr>
            <p:ph type="sldImg" idx="2"/>
          </p:nvPr>
        </p:nvSpPr>
        <p:spPr>
          <a:noFill/>
          <a:ln>
            <a:headEnd/>
            <a:tailEn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1" name="Google Shape;256;g85e99254d4_1_16:notes"/>
          <p:cNvSpPr txBox="1">
            <a:spLocks noGrp="1"/>
          </p:cNvSpPr>
          <p:nvPr>
            <p:ph type="body" idx="1"/>
          </p:nvPr>
        </p:nvSpPr>
        <p:spPr>
          <a:ln/>
        </p:spPr>
        <p:txBody>
          <a:bodyPr/>
          <a:lstStyle/>
          <a:p>
            <a:pPr marL="0" indent="0" eaLnBrk="1" hangingPunct="1">
              <a:buSzPts val="1400"/>
            </a:pPr>
            <a:endParaRPr lang="de-DE" sz="1200" smtClean="0">
              <a:latin typeface="Calibri" pitchFamily="34" charset="0"/>
              <a:cs typeface="Calibri" pitchFamily="34" charset="0"/>
              <a:sym typeface="Calibri" pitchFamily="34" charset="0"/>
            </a:endParaRPr>
          </a:p>
        </p:txBody>
      </p:sp>
      <p:sp>
        <p:nvSpPr>
          <p:cNvPr id="51202" name="Google Shape;257;g85e99254d4_1_16:notes"/>
          <p:cNvSpPr>
            <a:spLocks noGrp="1" noRot="1" noChangeAspect="1"/>
          </p:cNvSpPr>
          <p:nvPr>
            <p:ph type="sldImg" idx="2"/>
          </p:nvPr>
        </p:nvSpPr>
        <p:spPr>
          <a:noFill/>
          <a:ln>
            <a:headEnd/>
            <a:tailEn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49" name="Google Shape;266;g8620595886_0_11:notes"/>
          <p:cNvSpPr txBox="1">
            <a:spLocks noGrp="1"/>
          </p:cNvSpPr>
          <p:nvPr>
            <p:ph type="body" idx="1"/>
          </p:nvPr>
        </p:nvSpPr>
        <p:spPr>
          <a:ln/>
        </p:spPr>
        <p:txBody>
          <a:bodyPr/>
          <a:lstStyle/>
          <a:p>
            <a:pPr marL="0" indent="0" eaLnBrk="1" hangingPunct="1">
              <a:buSzPts val="1400"/>
            </a:pPr>
            <a:endParaRPr lang="de-DE" sz="1200" smtClean="0">
              <a:latin typeface="Calibri" pitchFamily="34" charset="0"/>
              <a:cs typeface="Calibri" pitchFamily="34" charset="0"/>
              <a:sym typeface="Calibri" pitchFamily="34" charset="0"/>
            </a:endParaRPr>
          </a:p>
        </p:txBody>
      </p:sp>
      <p:sp>
        <p:nvSpPr>
          <p:cNvPr id="53250" name="Google Shape;267;g8620595886_0_11:notes"/>
          <p:cNvSpPr>
            <a:spLocks noGrp="1" noRot="1" noChangeAspect="1"/>
          </p:cNvSpPr>
          <p:nvPr>
            <p:ph type="sldImg" idx="2"/>
          </p:nvPr>
        </p:nvSpPr>
        <p:spPr>
          <a:noFill/>
          <a:ln>
            <a:headEnd/>
            <a:tailEn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7" name="Google Shape;277;g8620595886_0_20:notes"/>
          <p:cNvSpPr txBox="1">
            <a:spLocks noGrp="1"/>
          </p:cNvSpPr>
          <p:nvPr>
            <p:ph type="body" idx="1"/>
          </p:nvPr>
        </p:nvSpPr>
        <p:spPr>
          <a:ln/>
        </p:spPr>
        <p:txBody>
          <a:bodyPr/>
          <a:lstStyle/>
          <a:p>
            <a:pPr marL="0" indent="0" eaLnBrk="1" hangingPunct="1">
              <a:buSzPts val="1400"/>
            </a:pPr>
            <a:endParaRPr lang="de-DE" sz="1200" smtClean="0">
              <a:latin typeface="Calibri" pitchFamily="34" charset="0"/>
              <a:cs typeface="Calibri" pitchFamily="34" charset="0"/>
              <a:sym typeface="Calibri" pitchFamily="34" charset="0"/>
            </a:endParaRPr>
          </a:p>
        </p:txBody>
      </p:sp>
      <p:sp>
        <p:nvSpPr>
          <p:cNvPr id="55298" name="Google Shape;278;g8620595886_0_20:notes"/>
          <p:cNvSpPr>
            <a:spLocks noGrp="1" noRot="1" noChangeAspect="1"/>
          </p:cNvSpPr>
          <p:nvPr>
            <p:ph type="sldImg" idx="2"/>
          </p:nvPr>
        </p:nvSpPr>
        <p:spPr>
          <a:noFill/>
          <a:ln>
            <a:headEnd/>
            <a:tailEn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5" name="Google Shape;288;g8620595886_0_29:notes"/>
          <p:cNvSpPr txBox="1">
            <a:spLocks noGrp="1"/>
          </p:cNvSpPr>
          <p:nvPr>
            <p:ph type="body" idx="1"/>
          </p:nvPr>
        </p:nvSpPr>
        <p:spPr>
          <a:ln/>
        </p:spPr>
        <p:txBody>
          <a:bodyPr/>
          <a:lstStyle/>
          <a:p>
            <a:pPr marL="0" indent="0" eaLnBrk="1" hangingPunct="1">
              <a:buSzPts val="1400"/>
            </a:pPr>
            <a:endParaRPr lang="de-DE" sz="1200" smtClean="0">
              <a:latin typeface="Calibri" pitchFamily="34" charset="0"/>
              <a:cs typeface="Calibri" pitchFamily="34" charset="0"/>
              <a:sym typeface="Calibri" pitchFamily="34" charset="0"/>
            </a:endParaRPr>
          </a:p>
        </p:txBody>
      </p:sp>
      <p:sp>
        <p:nvSpPr>
          <p:cNvPr id="57346" name="Google Shape;289;g8620595886_0_29:notes"/>
          <p:cNvSpPr>
            <a:spLocks noGrp="1" noRot="1" noChangeAspect="1"/>
          </p:cNvSpPr>
          <p:nvPr>
            <p:ph type="sldImg" idx="2"/>
          </p:nvPr>
        </p:nvSpPr>
        <p:spPr>
          <a:noFill/>
          <a:ln>
            <a:headEnd/>
            <a:tailEn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3" name="Google Shape;297;g881021b3e3_5_0:notes"/>
          <p:cNvSpPr>
            <a:spLocks noGrp="1" noRot="1" noChangeAspect="1"/>
          </p:cNvSpPr>
          <p:nvPr>
            <p:ph type="sldImg" idx="2"/>
          </p:nvPr>
        </p:nvSpPr>
        <p:spPr>
          <a:noFill/>
          <a:ln>
            <a:headEnd/>
            <a:tailEnd/>
          </a:ln>
        </p:spPr>
      </p:sp>
      <p:sp>
        <p:nvSpPr>
          <p:cNvPr id="59394" name="Google Shape;298;g881021b3e3_5_0:notes"/>
          <p:cNvSpPr txBox="1">
            <a:spLocks noGrp="1"/>
          </p:cNvSpPr>
          <p:nvPr>
            <p:ph type="body" idx="1"/>
          </p:nvPr>
        </p:nvSpPr>
        <p:spPr>
          <a:ln/>
        </p:spPr>
        <p:txBody>
          <a:bodyPr/>
          <a:lstStyle/>
          <a:p>
            <a:pPr marL="0" indent="0" eaLnBrk="1" hangingPunct="1">
              <a:buSzPts val="1400"/>
            </a:pPr>
            <a:r>
              <a:rPr lang="de-DE" sz="1200" smtClean="0">
                <a:latin typeface="Calibri" pitchFamily="34" charset="0"/>
                <a:cs typeface="Calibri" pitchFamily="34" charset="0"/>
                <a:sym typeface="Calibri" pitchFamily="34" charset="0"/>
              </a:rPr>
              <a:t>Fände ich als Einordnung ganz gut aber wo in der Präsentation ?? Vllt auch zur Diskussion ??</a:t>
            </a:r>
          </a:p>
        </p:txBody>
      </p:sp>
      <p:sp>
        <p:nvSpPr>
          <p:cNvPr id="59395" name="Google Shape;299;g881021b3e3_5_0:notes"/>
          <p:cNvSpPr>
            <a:spLocks noGrp="1"/>
          </p:cNvSpPr>
          <p:nvPr>
            <p:ph type="sldNum" sz="quarter" idx="12"/>
          </p:nvPr>
        </p:nvSpPr>
        <p:spPr>
          <a:noFill/>
        </p:spPr>
        <p:txBody>
          <a:bodyPr/>
          <a:lstStyle/>
          <a:p>
            <a:fld id="{30A9204C-7A57-4F8F-8591-95C285244C85}" type="slidenum">
              <a:rPr lang="de-DE" sz="1400">
                <a:latin typeface="Arial" charset="0"/>
                <a:cs typeface="Arial" charset="0"/>
                <a:sym typeface="Arial" charset="0"/>
              </a:rPr>
              <a:pPr/>
              <a:t>27</a:t>
            </a:fld>
            <a:endParaRPr lang="de-DE" sz="1400">
              <a:latin typeface="Arial" charset="0"/>
              <a:cs typeface="Arial" charset="0"/>
              <a:sym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305;g881021b3e3_5_10:notes"/>
          <p:cNvSpPr>
            <a:spLocks noGrp="1" noRot="1" noChangeAspect="1"/>
          </p:cNvSpPr>
          <p:nvPr>
            <p:ph type="sldImg" idx="2"/>
          </p:nvPr>
        </p:nvSpPr>
        <p:spPr>
          <a:noFill/>
          <a:ln>
            <a:headEnd/>
            <a:tailEnd/>
          </a:ln>
        </p:spPr>
      </p:sp>
      <p:sp>
        <p:nvSpPr>
          <p:cNvPr id="61442" name="Google Shape;306;g881021b3e3_5_10:notes"/>
          <p:cNvSpPr txBox="1">
            <a:spLocks noGrp="1"/>
          </p:cNvSpPr>
          <p:nvPr>
            <p:ph type="body" idx="1"/>
          </p:nvPr>
        </p:nvSpPr>
        <p:spPr>
          <a:ln/>
        </p:spPr>
        <p:txBody>
          <a:bodyPr/>
          <a:lstStyle/>
          <a:p>
            <a:pPr marL="0" indent="0" eaLnBrk="1" hangingPunct="1">
              <a:buSzPts val="1400"/>
            </a:pPr>
            <a:r>
              <a:rPr lang="de-DE" sz="1200" smtClean="0">
                <a:latin typeface="Calibri" pitchFamily="34" charset="0"/>
                <a:cs typeface="Calibri" pitchFamily="34" charset="0"/>
                <a:sym typeface="Calibri" pitchFamily="34" charset="0"/>
              </a:rPr>
              <a:t>Wie viele brauchen wir denn ??</a:t>
            </a:r>
          </a:p>
          <a:p>
            <a:pPr marL="0" indent="0" eaLnBrk="1" hangingPunct="1">
              <a:buSzPts val="1400"/>
            </a:pPr>
            <a:endParaRPr lang="de-DE" sz="1200" smtClean="0">
              <a:latin typeface="Calibri" pitchFamily="34" charset="0"/>
              <a:cs typeface="Calibri" pitchFamily="34" charset="0"/>
              <a:sym typeface="Calibri" pitchFamily="34" charset="0"/>
            </a:endParaRPr>
          </a:p>
        </p:txBody>
      </p:sp>
      <p:sp>
        <p:nvSpPr>
          <p:cNvPr id="61443" name="Google Shape;307;g881021b3e3_5_10:notes"/>
          <p:cNvSpPr>
            <a:spLocks noGrp="1"/>
          </p:cNvSpPr>
          <p:nvPr>
            <p:ph type="sldNum" sz="quarter" idx="12"/>
          </p:nvPr>
        </p:nvSpPr>
        <p:spPr>
          <a:noFill/>
        </p:spPr>
        <p:txBody>
          <a:bodyPr/>
          <a:lstStyle/>
          <a:p>
            <a:fld id="{B0E57C66-CD4E-4071-AD27-CC67D0FD66D7}" type="slidenum">
              <a:rPr lang="de-DE" sz="1400">
                <a:latin typeface="Arial" charset="0"/>
                <a:cs typeface="Arial" charset="0"/>
                <a:sym typeface="Arial" charset="0"/>
              </a:rPr>
              <a:pPr/>
              <a:t>28</a:t>
            </a:fld>
            <a:endParaRPr lang="de-DE" sz="1400">
              <a:latin typeface="Arial" charset="0"/>
              <a:cs typeface="Arial" charset="0"/>
              <a:sym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489" name="Google Shape;315;g8620595886_0_46:notes"/>
          <p:cNvSpPr txBox="1">
            <a:spLocks noGrp="1"/>
          </p:cNvSpPr>
          <p:nvPr>
            <p:ph type="body" idx="1"/>
          </p:nvPr>
        </p:nvSpPr>
        <p:spPr>
          <a:ln/>
        </p:spPr>
        <p:txBody>
          <a:bodyPr/>
          <a:lstStyle/>
          <a:p>
            <a:pPr marL="0" indent="0" eaLnBrk="1" hangingPunct="1">
              <a:buSzPts val="1400"/>
            </a:pPr>
            <a:endParaRPr lang="de-DE" sz="1200" smtClean="0">
              <a:latin typeface="Calibri" pitchFamily="34" charset="0"/>
              <a:cs typeface="Calibri" pitchFamily="34" charset="0"/>
              <a:sym typeface="Calibri" pitchFamily="34" charset="0"/>
            </a:endParaRPr>
          </a:p>
        </p:txBody>
      </p:sp>
      <p:sp>
        <p:nvSpPr>
          <p:cNvPr id="63490" name="Google Shape;316;g8620595886_0_46:notes"/>
          <p:cNvSpPr>
            <a:spLocks noGrp="1" noRot="1" noChangeAspect="1"/>
          </p:cNvSpPr>
          <p:nvPr>
            <p:ph type="sldImg" idx="2"/>
          </p:nvPr>
        </p:nvSpPr>
        <p:spPr>
          <a:noFill/>
          <a:ln>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1" name="Google Shape;44;p3:notes"/>
          <p:cNvSpPr txBox="1">
            <a:spLocks noGrp="1"/>
          </p:cNvSpPr>
          <p:nvPr>
            <p:ph type="body" idx="1"/>
          </p:nvPr>
        </p:nvSpPr>
        <p:spPr>
          <a:ln/>
        </p:spPr>
        <p:txBody>
          <a:bodyPr/>
          <a:lstStyle/>
          <a:p>
            <a:pPr marL="0" indent="0" eaLnBrk="1" hangingPunct="1">
              <a:buSzPts val="1400"/>
            </a:pPr>
            <a:r>
              <a:rPr lang="de-DE" sz="1200" smtClean="0">
                <a:latin typeface="Calibri" pitchFamily="34" charset="0"/>
                <a:cs typeface="Calibri" pitchFamily="34" charset="0"/>
                <a:sym typeface="Calibri" pitchFamily="34" charset="0"/>
              </a:rPr>
              <a:t>(</a:t>
            </a:r>
          </a:p>
        </p:txBody>
      </p:sp>
      <p:sp>
        <p:nvSpPr>
          <p:cNvPr id="10242" name="Google Shape;45;p3:notes"/>
          <p:cNvSpPr>
            <a:spLocks noGrp="1" noRot="1" noChangeAspect="1"/>
          </p:cNvSpPr>
          <p:nvPr>
            <p:ph type="sldImg" idx="2"/>
          </p:nvPr>
        </p:nvSpPr>
        <p:spPr>
          <a:noFill/>
          <a:ln>
            <a:headEnd/>
            <a:tailEn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7" name="Google Shape;324;g8620595886_0_37:notes"/>
          <p:cNvSpPr txBox="1">
            <a:spLocks noGrp="1"/>
          </p:cNvSpPr>
          <p:nvPr>
            <p:ph type="body" idx="1"/>
          </p:nvPr>
        </p:nvSpPr>
        <p:spPr>
          <a:ln/>
        </p:spPr>
        <p:txBody>
          <a:bodyPr/>
          <a:lstStyle/>
          <a:p>
            <a:pPr marL="0" indent="0" eaLnBrk="1" hangingPunct="1">
              <a:buSzPts val="1400"/>
            </a:pPr>
            <a:endParaRPr lang="de-DE" sz="1200" smtClean="0">
              <a:latin typeface="Calibri" pitchFamily="34" charset="0"/>
              <a:cs typeface="Calibri" pitchFamily="34" charset="0"/>
              <a:sym typeface="Calibri" pitchFamily="34" charset="0"/>
            </a:endParaRPr>
          </a:p>
        </p:txBody>
      </p:sp>
      <p:sp>
        <p:nvSpPr>
          <p:cNvPr id="65538" name="Google Shape;325;g8620595886_0_37:notes"/>
          <p:cNvSpPr>
            <a:spLocks noGrp="1" noRot="1" noChangeAspect="1"/>
          </p:cNvSpPr>
          <p:nvPr>
            <p:ph type="sldImg" idx="2"/>
          </p:nvPr>
        </p:nvSpPr>
        <p:spPr>
          <a:noFill/>
          <a:ln>
            <a:headEnd/>
            <a:tailEnd/>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585" name="Google Shape;333;g881021b3e3_1_34:notes"/>
          <p:cNvSpPr>
            <a:spLocks noGrp="1" noRot="1" noChangeAspect="1"/>
          </p:cNvSpPr>
          <p:nvPr>
            <p:ph type="sldImg" idx="2"/>
          </p:nvPr>
        </p:nvSpPr>
        <p:spPr>
          <a:noFill/>
          <a:ln>
            <a:headEnd/>
            <a:tailEnd/>
          </a:ln>
        </p:spPr>
      </p:sp>
      <p:sp>
        <p:nvSpPr>
          <p:cNvPr id="67586" name="Google Shape;334;g881021b3e3_1_34:notes"/>
          <p:cNvSpPr txBox="1">
            <a:spLocks noGrp="1"/>
          </p:cNvSpPr>
          <p:nvPr>
            <p:ph type="body" idx="1"/>
          </p:nvPr>
        </p:nvSpPr>
        <p:spPr>
          <a:ln/>
        </p:spPr>
        <p:txBody>
          <a:bodyPr/>
          <a:lstStyle/>
          <a:p>
            <a:pPr marL="0" indent="0" eaLnBrk="1" hangingPunct="1">
              <a:buSzPts val="1400"/>
            </a:pPr>
            <a:endParaRPr lang="de-DE" sz="1200" smtClean="0">
              <a:latin typeface="Calibri" pitchFamily="34" charset="0"/>
              <a:cs typeface="Calibri" pitchFamily="34" charset="0"/>
              <a:sym typeface="Calibri" pitchFamily="34" charset="0"/>
            </a:endParaRPr>
          </a:p>
        </p:txBody>
      </p:sp>
      <p:sp>
        <p:nvSpPr>
          <p:cNvPr id="67587" name="Google Shape;335;g881021b3e3_1_34:notes"/>
          <p:cNvSpPr>
            <a:spLocks noGrp="1"/>
          </p:cNvSpPr>
          <p:nvPr>
            <p:ph type="sldNum" sz="quarter" idx="12"/>
          </p:nvPr>
        </p:nvSpPr>
        <p:spPr>
          <a:noFill/>
        </p:spPr>
        <p:txBody>
          <a:bodyPr/>
          <a:lstStyle/>
          <a:p>
            <a:fld id="{E9644039-ABC9-4E53-879E-AAABEF687665}" type="slidenum">
              <a:rPr lang="de-DE" sz="1400">
                <a:latin typeface="Arial" charset="0"/>
                <a:cs typeface="Arial" charset="0"/>
                <a:sym typeface="Arial" charset="0"/>
              </a:rPr>
              <a:pPr/>
              <a:t>31</a:t>
            </a:fld>
            <a:endParaRPr lang="de-DE" sz="1400">
              <a:latin typeface="Arial" charset="0"/>
              <a:cs typeface="Arial" charset="0"/>
              <a:sym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89" name="Google Shape;54;p4:notes"/>
          <p:cNvSpPr txBox="1">
            <a:spLocks noGrp="1"/>
          </p:cNvSpPr>
          <p:nvPr>
            <p:ph type="body" idx="1"/>
          </p:nvPr>
        </p:nvSpPr>
        <p:spPr>
          <a:ln/>
        </p:spPr>
        <p:txBody>
          <a:bodyPr/>
          <a:lstStyle/>
          <a:p>
            <a:pPr marL="0" indent="0" eaLnBrk="1" hangingPunct="1">
              <a:buSzPts val="1400"/>
            </a:pPr>
            <a:endParaRPr lang="de-DE" sz="1200" smtClean="0">
              <a:latin typeface="Calibri" pitchFamily="34" charset="0"/>
              <a:cs typeface="Calibri" pitchFamily="34" charset="0"/>
              <a:sym typeface="Calibri" pitchFamily="34" charset="0"/>
            </a:endParaRPr>
          </a:p>
        </p:txBody>
      </p:sp>
      <p:sp>
        <p:nvSpPr>
          <p:cNvPr id="12290" name="Google Shape;55;p4:notes"/>
          <p:cNvSpPr>
            <a:spLocks noGrp="1" noRot="1" noChangeAspect="1"/>
          </p:cNvSpPr>
          <p:nvPr>
            <p:ph type="sldImg" idx="2"/>
          </p:nvPr>
        </p:nvSpPr>
        <p:spPr>
          <a:noFill/>
          <a:ln>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7" name="Google Shape;64;p5:notes"/>
          <p:cNvSpPr txBox="1">
            <a:spLocks noGrp="1"/>
          </p:cNvSpPr>
          <p:nvPr>
            <p:ph type="body" idx="1"/>
          </p:nvPr>
        </p:nvSpPr>
        <p:spPr>
          <a:ln/>
        </p:spPr>
        <p:txBody>
          <a:bodyPr/>
          <a:lstStyle/>
          <a:p>
            <a:pPr marL="0" indent="0" eaLnBrk="1" hangingPunct="1">
              <a:buSzPts val="1400"/>
            </a:pPr>
            <a:endParaRPr lang="de-DE" sz="1200" smtClean="0">
              <a:latin typeface="Calibri" pitchFamily="34" charset="0"/>
              <a:cs typeface="Calibri" pitchFamily="34" charset="0"/>
              <a:sym typeface="Calibri" pitchFamily="34" charset="0"/>
            </a:endParaRPr>
          </a:p>
        </p:txBody>
      </p:sp>
      <p:sp>
        <p:nvSpPr>
          <p:cNvPr id="14338" name="Google Shape;65;p5:notes"/>
          <p:cNvSpPr>
            <a:spLocks noGrp="1" noRot="1" noChangeAspect="1"/>
          </p:cNvSpPr>
          <p:nvPr>
            <p:ph type="sldImg" idx="2"/>
          </p:nvPr>
        </p:nvSpPr>
        <p:spPr>
          <a:noFill/>
          <a:ln>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5" name="Google Shape;74;g885e623e01_0_0:notes"/>
          <p:cNvSpPr txBox="1">
            <a:spLocks noGrp="1"/>
          </p:cNvSpPr>
          <p:nvPr>
            <p:ph type="body" idx="1"/>
          </p:nvPr>
        </p:nvSpPr>
        <p:spPr>
          <a:ln/>
        </p:spPr>
        <p:txBody>
          <a:bodyPr/>
          <a:lstStyle/>
          <a:p>
            <a:pPr marL="0" indent="0" eaLnBrk="1" hangingPunct="1">
              <a:buSzPts val="1400"/>
            </a:pPr>
            <a:endParaRPr lang="de-DE" sz="1200" smtClean="0">
              <a:latin typeface="Calibri" pitchFamily="34" charset="0"/>
              <a:cs typeface="Calibri" pitchFamily="34" charset="0"/>
              <a:sym typeface="Calibri" pitchFamily="34" charset="0"/>
            </a:endParaRPr>
          </a:p>
        </p:txBody>
      </p:sp>
      <p:sp>
        <p:nvSpPr>
          <p:cNvPr id="16386" name="Google Shape;75;g885e623e01_0_0:notes"/>
          <p:cNvSpPr>
            <a:spLocks noGrp="1" noRot="1" noChangeAspect="1"/>
          </p:cNvSpPr>
          <p:nvPr>
            <p:ph type="sldImg" idx="2"/>
          </p:nvPr>
        </p:nvSpPr>
        <p:spPr>
          <a:noFill/>
          <a:ln>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Google Shape;83;p6:notes"/>
          <p:cNvSpPr txBox="1">
            <a:spLocks noGrp="1"/>
          </p:cNvSpPr>
          <p:nvPr>
            <p:ph type="body" idx="1"/>
          </p:nvPr>
        </p:nvSpPr>
        <p:spPr>
          <a:ln/>
        </p:spPr>
        <p:txBody>
          <a:bodyPr/>
          <a:lstStyle/>
          <a:p>
            <a:pPr marL="0" indent="0" eaLnBrk="1" hangingPunct="1">
              <a:buSzPts val="1400"/>
            </a:pPr>
            <a:endParaRPr lang="de-DE" sz="1200" smtClean="0">
              <a:latin typeface="Calibri" pitchFamily="34" charset="0"/>
              <a:cs typeface="Calibri" pitchFamily="34" charset="0"/>
              <a:sym typeface="Calibri" pitchFamily="34" charset="0"/>
            </a:endParaRPr>
          </a:p>
        </p:txBody>
      </p:sp>
      <p:sp>
        <p:nvSpPr>
          <p:cNvPr id="18434" name="Google Shape;84;p6:notes"/>
          <p:cNvSpPr>
            <a:spLocks noGrp="1" noRot="1" noChangeAspect="1"/>
          </p:cNvSpPr>
          <p:nvPr>
            <p:ph type="sldImg" idx="2"/>
          </p:nvPr>
        </p:nvSpPr>
        <p:spPr>
          <a:noFill/>
          <a:ln>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1" name="Google Shape;92;p7:notes"/>
          <p:cNvSpPr txBox="1">
            <a:spLocks noGrp="1"/>
          </p:cNvSpPr>
          <p:nvPr>
            <p:ph type="body" idx="1"/>
          </p:nvPr>
        </p:nvSpPr>
        <p:spPr>
          <a:ln/>
        </p:spPr>
        <p:txBody>
          <a:bodyPr/>
          <a:lstStyle/>
          <a:p>
            <a:pPr marL="0" indent="0" eaLnBrk="1" hangingPunct="1">
              <a:buSzPts val="1400"/>
            </a:pPr>
            <a:endParaRPr lang="de-DE" sz="1200" smtClean="0">
              <a:latin typeface="Calibri" pitchFamily="34" charset="0"/>
              <a:cs typeface="Calibri" pitchFamily="34" charset="0"/>
              <a:sym typeface="Calibri" pitchFamily="34" charset="0"/>
            </a:endParaRPr>
          </a:p>
        </p:txBody>
      </p:sp>
      <p:sp>
        <p:nvSpPr>
          <p:cNvPr id="20482" name="Google Shape;93;p7:notes"/>
          <p:cNvSpPr>
            <a:spLocks noGrp="1" noRot="1" noChangeAspect="1"/>
          </p:cNvSpPr>
          <p:nvPr>
            <p:ph type="sldImg" idx="2"/>
          </p:nvPr>
        </p:nvSpPr>
        <p:spPr>
          <a:noFill/>
          <a:ln>
            <a:headEnd/>
            <a:tailEn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9" name="Google Shape;102;p9:notes"/>
          <p:cNvSpPr txBox="1">
            <a:spLocks noGrp="1"/>
          </p:cNvSpPr>
          <p:nvPr>
            <p:ph type="body" idx="1"/>
          </p:nvPr>
        </p:nvSpPr>
        <p:spPr>
          <a:ln/>
        </p:spPr>
        <p:txBody>
          <a:bodyPr/>
          <a:lstStyle/>
          <a:p>
            <a:pPr marL="0" indent="0" eaLnBrk="1" hangingPunct="1">
              <a:buSzPts val="1400"/>
            </a:pPr>
            <a:endParaRPr lang="de-DE" sz="1200" smtClean="0">
              <a:latin typeface="Calibri" pitchFamily="34" charset="0"/>
              <a:cs typeface="Calibri" pitchFamily="34" charset="0"/>
              <a:sym typeface="Calibri" pitchFamily="34" charset="0"/>
            </a:endParaRPr>
          </a:p>
        </p:txBody>
      </p:sp>
      <p:sp>
        <p:nvSpPr>
          <p:cNvPr id="22530" name="Google Shape;103;p9:notes"/>
          <p:cNvSpPr>
            <a:spLocks noGrp="1" noRot="1" noChangeAspect="1"/>
          </p:cNvSpPr>
          <p:nvPr>
            <p:ph type="sldImg" idx="2"/>
          </p:nvPr>
        </p:nvSpPr>
        <p:spPr>
          <a:noFill/>
          <a:ln>
            <a:headEnd/>
            <a:tailEnd/>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5"/>
        <p:cNvGrpSpPr/>
        <p:nvPr/>
      </p:nvGrpSpPr>
      <p:grpSpPr>
        <a:xfrm>
          <a:off x="0" y="0"/>
          <a:ext cx="0" cy="0"/>
          <a:chOff x="0" y="0"/>
          <a:chExt cx="0" cy="0"/>
        </a:xfrm>
      </p:grpSpPr>
      <p:pic>
        <p:nvPicPr>
          <p:cNvPr id="3" name="Google Shape;17;p2"/>
          <p:cNvPicPr preferRelativeResize="0">
            <a:picLocks noChangeAspect="1" noChangeArrowheads="1"/>
          </p:cNvPicPr>
          <p:nvPr/>
        </p:nvPicPr>
        <p:blipFill>
          <a:blip r:embed="rId2"/>
          <a:srcRect/>
          <a:stretch>
            <a:fillRect/>
          </a:stretch>
        </p:blipFill>
        <p:spPr bwMode="auto">
          <a:xfrm>
            <a:off x="6065838" y="0"/>
            <a:ext cx="6126162" cy="874713"/>
          </a:xfrm>
          <a:prstGeom prst="rect">
            <a:avLst/>
          </a:prstGeom>
          <a:noFill/>
          <a:ln w="9525">
            <a:noFill/>
            <a:miter lim="800000"/>
            <a:headEnd/>
            <a:tailEnd/>
          </a:ln>
        </p:spPr>
      </p:pic>
      <p:sp>
        <p:nvSpPr>
          <p:cNvPr id="4" name="Google Shape;18;p2"/>
          <p:cNvSpPr txBox="1">
            <a:spLocks noChangeArrowheads="1"/>
          </p:cNvSpPr>
          <p:nvPr/>
        </p:nvSpPr>
        <p:spPr bwMode="auto">
          <a:xfrm>
            <a:off x="6105525" y="881063"/>
            <a:ext cx="6065838" cy="5262562"/>
          </a:xfrm>
          <a:prstGeom prst="rect">
            <a:avLst/>
          </a:prstGeom>
          <a:noFill/>
          <a:ln w="9525">
            <a:noFill/>
            <a:miter lim="800000"/>
            <a:headEnd/>
            <a:tailEnd/>
          </a:ln>
        </p:spPr>
        <p:txBody>
          <a:bodyPr lIns="91425" tIns="45700" rIns="91425" bIns="45700"/>
          <a:lstStyle/>
          <a:p>
            <a:pPr algn="ctr">
              <a:buClr>
                <a:srgbClr val="000000"/>
              </a:buClr>
              <a:buFont typeface="Arial" charset="0"/>
              <a:buNone/>
            </a:pPr>
            <a:endParaRPr lang="de-DE" sz="2400">
              <a:latin typeface="Verdana" pitchFamily="34" charset="0"/>
              <a:sym typeface="Verdana" pitchFamily="34" charset="0"/>
            </a:endParaRPr>
          </a:p>
          <a:p>
            <a:pPr algn="ctr">
              <a:buClr>
                <a:srgbClr val="000000"/>
              </a:buClr>
              <a:buFont typeface="Arial" charset="0"/>
              <a:buNone/>
            </a:pPr>
            <a:endParaRPr lang="de-DE" sz="2400">
              <a:latin typeface="Verdana" pitchFamily="34" charset="0"/>
              <a:sym typeface="Verdana" pitchFamily="34" charset="0"/>
            </a:endParaRPr>
          </a:p>
          <a:p>
            <a:pPr algn="ctr">
              <a:lnSpc>
                <a:spcPct val="120000"/>
              </a:lnSpc>
              <a:buClr>
                <a:srgbClr val="000000"/>
              </a:buClr>
              <a:buFont typeface="Arial" charset="0"/>
              <a:buNone/>
            </a:pPr>
            <a:r>
              <a:rPr lang="de-DE" sz="2400">
                <a:latin typeface="Verdana" pitchFamily="34" charset="0"/>
                <a:sym typeface="Verdana" pitchFamily="34" charset="0"/>
              </a:rPr>
              <a:t>Professur für </a:t>
            </a:r>
            <a:endParaRPr lang="de-DE"/>
          </a:p>
          <a:p>
            <a:pPr algn="ctr">
              <a:lnSpc>
                <a:spcPct val="120000"/>
              </a:lnSpc>
              <a:buClr>
                <a:srgbClr val="000000"/>
              </a:buClr>
              <a:buFont typeface="Arial" charset="0"/>
              <a:buNone/>
            </a:pPr>
            <a:r>
              <a:rPr lang="de-DE" sz="2400">
                <a:latin typeface="Verdana" pitchFamily="34" charset="0"/>
                <a:sym typeface="Verdana" pitchFamily="34" charset="0"/>
              </a:rPr>
              <a:t>Betriebswirtschaftslehre,</a:t>
            </a:r>
            <a:endParaRPr lang="de-DE"/>
          </a:p>
          <a:p>
            <a:pPr algn="ctr">
              <a:lnSpc>
                <a:spcPct val="120000"/>
              </a:lnSpc>
              <a:buClr>
                <a:srgbClr val="000000"/>
              </a:buClr>
              <a:buFont typeface="Arial" charset="0"/>
              <a:buNone/>
            </a:pPr>
            <a:r>
              <a:rPr lang="de-DE" sz="2400">
                <a:latin typeface="Verdana" pitchFamily="34" charset="0"/>
                <a:sym typeface="Verdana" pitchFamily="34" charset="0"/>
              </a:rPr>
              <a:t>insbesondere Controlling und </a:t>
            </a:r>
            <a:endParaRPr lang="de-DE"/>
          </a:p>
          <a:p>
            <a:pPr algn="ctr">
              <a:lnSpc>
                <a:spcPct val="120000"/>
              </a:lnSpc>
              <a:buClr>
                <a:srgbClr val="000000"/>
              </a:buClr>
              <a:buFont typeface="Arial" charset="0"/>
              <a:buNone/>
            </a:pPr>
            <a:r>
              <a:rPr lang="de-DE" sz="2400">
                <a:latin typeface="Verdana" pitchFamily="34" charset="0"/>
                <a:sym typeface="Verdana" pitchFamily="34" charset="0"/>
              </a:rPr>
              <a:t>interne Unternehmensrechnung</a:t>
            </a:r>
            <a:endParaRPr lang="de-DE"/>
          </a:p>
          <a:p>
            <a:pPr algn="ctr">
              <a:lnSpc>
                <a:spcPct val="120000"/>
              </a:lnSpc>
              <a:buClr>
                <a:srgbClr val="000000"/>
              </a:buClr>
              <a:buFont typeface="Arial" charset="0"/>
              <a:buNone/>
            </a:pPr>
            <a:endParaRPr lang="de-DE" sz="2400">
              <a:latin typeface="Verdana" pitchFamily="34" charset="0"/>
              <a:sym typeface="Verdana" pitchFamily="34" charset="0"/>
            </a:endParaRPr>
          </a:p>
          <a:p>
            <a:pPr algn="ctr">
              <a:lnSpc>
                <a:spcPct val="120000"/>
              </a:lnSpc>
              <a:buClr>
                <a:srgbClr val="000000"/>
              </a:buClr>
              <a:buFont typeface="Arial" charset="0"/>
              <a:buNone/>
            </a:pPr>
            <a:r>
              <a:rPr lang="de-DE" sz="2400">
                <a:latin typeface="Verdana" pitchFamily="34" charset="0"/>
                <a:sym typeface="Verdana" pitchFamily="34" charset="0"/>
              </a:rPr>
              <a:t>Seminar </a:t>
            </a:r>
            <a:endParaRPr lang="de-DE"/>
          </a:p>
          <a:p>
            <a:pPr algn="ctr">
              <a:lnSpc>
                <a:spcPct val="120000"/>
              </a:lnSpc>
              <a:buClr>
                <a:srgbClr val="000000"/>
              </a:buClr>
              <a:buFont typeface="Arial" charset="0"/>
              <a:buNone/>
            </a:pPr>
            <a:r>
              <a:rPr lang="de-DE" sz="2400">
                <a:latin typeface="Verdana" pitchFamily="34" charset="0"/>
                <a:sym typeface="Verdana" pitchFamily="34" charset="0"/>
              </a:rPr>
              <a:t>Ausgewählte Fragen des</a:t>
            </a:r>
            <a:endParaRPr lang="de-DE"/>
          </a:p>
          <a:p>
            <a:pPr algn="ctr">
              <a:lnSpc>
                <a:spcPct val="120000"/>
              </a:lnSpc>
              <a:buClr>
                <a:srgbClr val="000000"/>
              </a:buClr>
              <a:buFont typeface="Arial" charset="0"/>
              <a:buNone/>
            </a:pPr>
            <a:r>
              <a:rPr lang="de-DE" sz="2400">
                <a:latin typeface="Verdana" pitchFamily="34" charset="0"/>
                <a:sym typeface="Verdana" pitchFamily="34" charset="0"/>
              </a:rPr>
              <a:t>internen Rechnungswesens</a:t>
            </a:r>
            <a:endParaRPr lang="de-DE"/>
          </a:p>
          <a:p>
            <a:pPr algn="ctr">
              <a:lnSpc>
                <a:spcPct val="120000"/>
              </a:lnSpc>
              <a:buClr>
                <a:srgbClr val="000000"/>
              </a:buClr>
              <a:buFont typeface="Arial" charset="0"/>
              <a:buNone/>
            </a:pPr>
            <a:endParaRPr lang="de-DE" sz="2400">
              <a:latin typeface="Verdana" pitchFamily="34" charset="0"/>
              <a:sym typeface="Verdana" pitchFamily="34" charset="0"/>
            </a:endParaRPr>
          </a:p>
          <a:p>
            <a:pPr algn="ctr">
              <a:lnSpc>
                <a:spcPct val="120000"/>
              </a:lnSpc>
              <a:buClr>
                <a:srgbClr val="000000"/>
              </a:buClr>
              <a:buFont typeface="Arial" charset="0"/>
              <a:buNone/>
            </a:pPr>
            <a:r>
              <a:rPr lang="de-DE" sz="2400">
                <a:latin typeface="Verdana" pitchFamily="34" charset="0"/>
                <a:sym typeface="Verdana" pitchFamily="34" charset="0"/>
              </a:rPr>
              <a:t>Wintersemester 2019/2020</a:t>
            </a:r>
          </a:p>
        </p:txBody>
      </p:sp>
      <p:sp>
        <p:nvSpPr>
          <p:cNvPr id="16" name="Google Shape;16;p2"/>
          <p:cNvSpPr txBox="1">
            <a:spLocks noGrp="1"/>
          </p:cNvSpPr>
          <p:nvPr>
            <p:ph type="ctrTitle"/>
          </p:nvPr>
        </p:nvSpPr>
        <p:spPr>
          <a:xfrm>
            <a:off x="-1" y="875144"/>
            <a:ext cx="6066000" cy="5982856"/>
          </a:xfrm>
          <a:prstGeom prst="rect">
            <a:avLst/>
          </a:prstGeom>
          <a:solidFill>
            <a:srgbClr val="7F7F7F"/>
          </a:solidFill>
          <a:ln>
            <a:noFill/>
          </a:ln>
        </p:spPr>
        <p:txBody>
          <a:bodyPr spcFirstLastPara="1">
            <a:noAutofit/>
          </a:bodyPr>
          <a:lstStyle>
            <a:lvl1pPr lvl="0" algn="ctr">
              <a:lnSpc>
                <a:spcPct val="12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19"/>
        <p:cNvGrpSpPr/>
        <p:nvPr/>
      </p:nvGrpSpPr>
      <p:grpSpPr>
        <a:xfrm>
          <a:off x="0" y="0"/>
          <a:ext cx="0" cy="0"/>
          <a:chOff x="0" y="0"/>
          <a:chExt cx="0" cy="0"/>
        </a:xfrm>
      </p:grpSpPr>
      <p:pic>
        <p:nvPicPr>
          <p:cNvPr id="4" name="Google Shape;25;p3"/>
          <p:cNvPicPr preferRelativeResize="0">
            <a:picLocks noChangeAspect="1" noChangeArrowheads="1"/>
          </p:cNvPicPr>
          <p:nvPr/>
        </p:nvPicPr>
        <p:blipFill>
          <a:blip r:embed="rId2"/>
          <a:srcRect/>
          <a:stretch>
            <a:fillRect/>
          </a:stretch>
        </p:blipFill>
        <p:spPr bwMode="auto">
          <a:xfrm>
            <a:off x="9636125" y="0"/>
            <a:ext cx="2555875" cy="365125"/>
          </a:xfrm>
          <a:prstGeom prst="rect">
            <a:avLst/>
          </a:prstGeom>
          <a:noFill/>
          <a:ln w="9525">
            <a:noFill/>
            <a:miter lim="800000"/>
            <a:headEnd/>
            <a:tailEnd/>
          </a:ln>
        </p:spPr>
      </p:pic>
      <p:sp>
        <p:nvSpPr>
          <p:cNvPr id="20" name="Google Shape;20;p3"/>
          <p:cNvSpPr txBox="1">
            <a:spLocks noGrp="1"/>
          </p:cNvSpPr>
          <p:nvPr>
            <p:ph type="title"/>
          </p:nvPr>
        </p:nvSpPr>
        <p:spPr>
          <a:xfrm>
            <a:off x="838200" y="544511"/>
            <a:ext cx="10515600" cy="1146177"/>
          </a:xfrm>
          <a:prstGeom prst="rect">
            <a:avLst/>
          </a:prstGeom>
          <a:noFill/>
          <a:ln>
            <a:noFill/>
          </a:ln>
        </p:spPr>
        <p:txBody>
          <a:bodyPr spcFirstLastPara="1">
            <a:noAutofit/>
          </a:bodyPr>
          <a:lstStyle>
            <a:lvl1pPr lvl="0" algn="l">
              <a:lnSpc>
                <a:spcPct val="120000"/>
              </a:lnSpc>
              <a:spcBef>
                <a:spcPts val="0"/>
              </a:spcBef>
              <a:spcAft>
                <a:spcPts val="0"/>
              </a:spcAft>
              <a:buClr>
                <a:schemeClr val="dk1"/>
              </a:buClr>
              <a:buSzPts val="2800"/>
              <a:buFont typeface="Verdana"/>
              <a:buNone/>
              <a:defRPr sz="2800" b="1">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838200" y="1825625"/>
            <a:ext cx="10515600" cy="4351338"/>
          </a:xfrm>
          <a:prstGeom prst="rect">
            <a:avLst/>
          </a:prstGeom>
          <a:noFill/>
          <a:ln>
            <a:noFill/>
          </a:ln>
        </p:spPr>
        <p:txBody>
          <a:bodyPr spcFirstLastPara="1">
            <a:noAutofit/>
          </a:bodyPr>
          <a:lstStyle>
            <a:lvl1pPr marL="457200" lvl="0" indent="-368300" algn="l">
              <a:lnSpc>
                <a:spcPct val="120000"/>
              </a:lnSpc>
              <a:spcBef>
                <a:spcPts val="600"/>
              </a:spcBef>
              <a:spcAft>
                <a:spcPts val="0"/>
              </a:spcAft>
              <a:buClr>
                <a:schemeClr val="dk1"/>
              </a:buClr>
              <a:buSzPts val="2200"/>
              <a:buChar char="•"/>
              <a:defRPr sz="2200">
                <a:latin typeface="Verdana"/>
                <a:ea typeface="Verdana"/>
                <a:cs typeface="Verdana"/>
                <a:sym typeface="Verdana"/>
              </a:defRPr>
            </a:lvl1pPr>
            <a:lvl2pPr marL="914400" lvl="1" indent="-355600" algn="l">
              <a:lnSpc>
                <a:spcPct val="120000"/>
              </a:lnSpc>
              <a:spcBef>
                <a:spcPts val="600"/>
              </a:spcBef>
              <a:spcAft>
                <a:spcPts val="0"/>
              </a:spcAft>
              <a:buClr>
                <a:schemeClr val="dk1"/>
              </a:buClr>
              <a:buSzPts val="2000"/>
              <a:buChar char="•"/>
              <a:defRPr sz="2000">
                <a:latin typeface="Verdana"/>
                <a:ea typeface="Verdana"/>
                <a:cs typeface="Verdana"/>
                <a:sym typeface="Verdana"/>
              </a:defRPr>
            </a:lvl2pPr>
            <a:lvl3pPr marL="1371600" lvl="2" indent="-342900" algn="l">
              <a:lnSpc>
                <a:spcPct val="120000"/>
              </a:lnSpc>
              <a:spcBef>
                <a:spcPts val="600"/>
              </a:spcBef>
              <a:spcAft>
                <a:spcPts val="0"/>
              </a:spcAft>
              <a:buClr>
                <a:schemeClr val="dk1"/>
              </a:buClr>
              <a:buSzPts val="1800"/>
              <a:buChar char="•"/>
              <a:defRPr sz="1800">
                <a:latin typeface="Verdana"/>
                <a:ea typeface="Verdana"/>
                <a:cs typeface="Verdana"/>
                <a:sym typeface="Verdana"/>
              </a:defRPr>
            </a:lvl3pPr>
            <a:lvl4pPr marL="1828800" lvl="3" indent="-330200" algn="l">
              <a:lnSpc>
                <a:spcPct val="120000"/>
              </a:lnSpc>
              <a:spcBef>
                <a:spcPts val="600"/>
              </a:spcBef>
              <a:spcAft>
                <a:spcPts val="0"/>
              </a:spcAft>
              <a:buClr>
                <a:schemeClr val="dk1"/>
              </a:buClr>
              <a:buSzPts val="1600"/>
              <a:buChar char="•"/>
              <a:defRPr sz="1600">
                <a:latin typeface="Verdana"/>
                <a:ea typeface="Verdana"/>
                <a:cs typeface="Verdana"/>
                <a:sym typeface="Verdana"/>
              </a:defRPr>
            </a:lvl4pPr>
            <a:lvl5pPr marL="2286000" lvl="4" indent="-342900" algn="l">
              <a:lnSpc>
                <a:spcPct val="90000"/>
              </a:lnSpc>
              <a:spcBef>
                <a:spcPts val="500"/>
              </a:spcBef>
              <a:spcAft>
                <a:spcPts val="0"/>
              </a:spcAft>
              <a:buClr>
                <a:schemeClr val="dk1"/>
              </a:buClr>
              <a:buSzPts val="1800"/>
              <a:buChar char="•"/>
              <a:defRPr>
                <a:latin typeface="Verdana"/>
                <a:ea typeface="Verdana"/>
                <a:cs typeface="Verdana"/>
                <a:sym typeface="Verdan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 name="Google Shape;22;p3"/>
          <p:cNvSpPr txBox="1">
            <a:spLocks noGrp="1"/>
          </p:cNvSpPr>
          <p:nvPr>
            <p:ph type="dt" idx="10"/>
          </p:nvPr>
        </p:nvSpPr>
        <p:spPr/>
        <p:txBody>
          <a:bodyPr/>
          <a:lstStyle>
            <a:lvl1pPr>
              <a:defRPr/>
            </a:lvl1pPr>
          </a:lstStyle>
          <a:p>
            <a:endParaRPr lang="de-DE"/>
          </a:p>
        </p:txBody>
      </p:sp>
      <p:sp>
        <p:nvSpPr>
          <p:cNvPr id="6" name="Google Shape;23;p3"/>
          <p:cNvSpPr txBox="1">
            <a:spLocks noGrp="1"/>
          </p:cNvSpPr>
          <p:nvPr>
            <p:ph type="sldNum" idx="11"/>
          </p:nvPr>
        </p:nvSpPr>
        <p:spPr/>
        <p:txBody>
          <a:bodyPr/>
          <a:lstStyle>
            <a:lvl1pPr>
              <a:defRPr/>
            </a:lvl1pPr>
          </a:lstStyle>
          <a:p>
            <a:fld id="{11A4C877-4098-42C0-B50D-17BF96A0952F}" type="slidenum">
              <a:rPr lang="de-DE"/>
              <a:pPr/>
              <a:t>‹#›</a:t>
            </a:fld>
            <a:endParaRPr lang="de-DE"/>
          </a:p>
        </p:txBody>
      </p:sp>
      <p:sp>
        <p:nvSpPr>
          <p:cNvPr id="7" name="Google Shape;24;p3"/>
          <p:cNvSpPr txBox="1">
            <a:spLocks noGrp="1"/>
          </p:cNvSpPr>
          <p:nvPr>
            <p:ph type="ftr" idx="12"/>
          </p:nvPr>
        </p:nvSpPr>
        <p:spPr>
          <a:xfrm>
            <a:off x="3733800" y="6356350"/>
            <a:ext cx="6877050" cy="365125"/>
          </a:xfrm>
        </p:spPr>
        <p:txBody>
          <a:bodyPr/>
          <a:lstStyle>
            <a:lvl1pPr>
              <a:defRPr/>
            </a:lvl1pPr>
          </a:lstStyle>
          <a:p>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10;p1"/>
          <p:cNvSpPr txBox="1">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25" tIns="45700" rIns="91425" bIns="45700" numCol="1" anchor="ctr" anchorCtr="0" compatLnSpc="1">
            <a:prstTxWarp prst="textNoShape">
              <a:avLst/>
            </a:prstTxWarp>
          </a:bodyPr>
          <a:lstStyle/>
          <a:p>
            <a:pPr lvl="0"/>
            <a:endParaRPr lang="de-DE" smtClean="0">
              <a:sym typeface="Arial" charset="0"/>
            </a:endParaRPr>
          </a:p>
        </p:txBody>
      </p:sp>
      <p:sp>
        <p:nvSpPr>
          <p:cNvPr id="1027" name="Google Shape;11;p1"/>
          <p:cNvSpPr txBox="1">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25" tIns="45700" rIns="91425" bIns="45700" numCol="1" anchor="t" anchorCtr="0" compatLnSpc="1">
            <a:prstTxWarp prst="textNoShape">
              <a:avLst/>
            </a:prstTxWarp>
          </a:bodyPr>
          <a:lstStyle/>
          <a:p>
            <a:pPr lvl="0"/>
            <a:endParaRPr lang="de-DE" smtClean="0">
              <a:sym typeface="Arial" charset="0"/>
            </a:endParaRPr>
          </a:p>
        </p:txBody>
      </p:sp>
      <p:sp>
        <p:nvSpPr>
          <p:cNvPr id="1028" name="Google Shape;12;p1"/>
          <p:cNvSpPr txBox="1">
            <a:spLocks noGrp="1"/>
          </p:cNvSpPr>
          <p:nvPr>
            <p:ph type="dt" idx="10"/>
          </p:nvPr>
        </p:nvSpPr>
        <p:spPr bwMode="auto">
          <a:xfrm>
            <a:off x="838200" y="6356350"/>
            <a:ext cx="2743200" cy="365125"/>
          </a:xfrm>
          <a:prstGeom prst="rect">
            <a:avLst/>
          </a:prstGeom>
          <a:noFill/>
          <a:ln w="9525">
            <a:noFill/>
            <a:miter lim="800000"/>
            <a:headEnd/>
            <a:tailEnd/>
          </a:ln>
        </p:spPr>
        <p:txBody>
          <a:bodyPr vert="horz" wrap="square" lIns="91425" tIns="45700" rIns="91425" bIns="45700" numCol="1" anchor="ctr" anchorCtr="0" compatLnSpc="1">
            <a:prstTxWarp prst="textNoShape">
              <a:avLst/>
            </a:prstTxWarp>
          </a:bodyPr>
          <a:lstStyle>
            <a:lvl1pPr algn="ctr">
              <a:buClr>
                <a:srgbClr val="000000"/>
              </a:buClr>
              <a:buSzPts val="1400"/>
              <a:buFont typeface="Arial" charset="0"/>
              <a:buNone/>
              <a:defRPr sz="1200">
                <a:latin typeface="Verdana" pitchFamily="34" charset="0"/>
                <a:sym typeface="Verdana" pitchFamily="34" charset="0"/>
              </a:defRPr>
            </a:lvl1pPr>
          </a:lstStyle>
          <a:p>
            <a:endParaRPr lang="de-DE"/>
          </a:p>
        </p:txBody>
      </p:sp>
      <p:sp>
        <p:nvSpPr>
          <p:cNvPr id="1029" name="Google Shape;13;p1"/>
          <p:cNvSpPr txBox="1">
            <a:spLocks noGrp="1"/>
          </p:cNvSpPr>
          <p:nvPr>
            <p:ph type="sldNum" idx="12"/>
          </p:nvPr>
        </p:nvSpPr>
        <p:spPr bwMode="auto">
          <a:xfrm>
            <a:off x="10756900" y="6356350"/>
            <a:ext cx="596900" cy="365125"/>
          </a:xfrm>
          <a:prstGeom prst="rect">
            <a:avLst/>
          </a:prstGeom>
          <a:noFill/>
          <a:ln w="9525">
            <a:noFill/>
            <a:miter lim="800000"/>
            <a:headEnd/>
            <a:tailEnd/>
          </a:ln>
        </p:spPr>
        <p:txBody>
          <a:bodyPr vert="horz" wrap="square" lIns="91425" tIns="45700" rIns="91425" bIns="45700" numCol="1" anchor="ctr" anchorCtr="0" compatLnSpc="1">
            <a:prstTxWarp prst="textNoShape">
              <a:avLst/>
            </a:prstTxWarp>
          </a:bodyPr>
          <a:lstStyle>
            <a:lvl1pPr algn="ctr">
              <a:buClr>
                <a:srgbClr val="000000"/>
              </a:buClr>
              <a:buFont typeface="Arial" charset="0"/>
              <a:buNone/>
              <a:defRPr sz="1200">
                <a:latin typeface="Verdana" pitchFamily="34" charset="0"/>
                <a:sym typeface="Verdana" pitchFamily="34" charset="0"/>
              </a:defRPr>
            </a:lvl1pPr>
          </a:lstStyle>
          <a:p>
            <a:fld id="{DC2D8920-B216-4945-BF4F-1DD4C5E0E072}" type="slidenum">
              <a:rPr lang="de-DE"/>
              <a:pPr/>
              <a:t>‹#›</a:t>
            </a:fld>
            <a:endParaRPr lang="de-DE"/>
          </a:p>
        </p:txBody>
      </p:sp>
      <p:sp>
        <p:nvSpPr>
          <p:cNvPr id="1030" name="Google Shape;14;p1"/>
          <p:cNvSpPr txBox="1">
            <a:spLocks noGrp="1"/>
          </p:cNvSpPr>
          <p:nvPr>
            <p:ph type="ftr" idx="11"/>
          </p:nvPr>
        </p:nvSpPr>
        <p:spPr bwMode="auto">
          <a:xfrm>
            <a:off x="3819525" y="6356350"/>
            <a:ext cx="6696075" cy="365125"/>
          </a:xfrm>
          <a:prstGeom prst="rect">
            <a:avLst/>
          </a:prstGeom>
          <a:noFill/>
          <a:ln w="9525">
            <a:noFill/>
            <a:miter lim="800000"/>
            <a:headEnd/>
            <a:tailEnd/>
          </a:ln>
        </p:spPr>
        <p:txBody>
          <a:bodyPr vert="horz" wrap="square" lIns="91425" tIns="45700" rIns="91425" bIns="45700" numCol="1" anchor="ctr" anchorCtr="0" compatLnSpc="1">
            <a:prstTxWarp prst="textNoShape">
              <a:avLst/>
            </a:prstTxWarp>
          </a:bodyPr>
          <a:lstStyle>
            <a:lvl1pPr algn="ctr">
              <a:buClr>
                <a:srgbClr val="000000"/>
              </a:buClr>
              <a:buSzPts val="1400"/>
              <a:buFont typeface="Arial" charset="0"/>
              <a:buNone/>
              <a:defRPr sz="1200">
                <a:latin typeface="Verdana" pitchFamily="34" charset="0"/>
                <a:sym typeface="Verdana" pitchFamily="34" charset="0"/>
              </a:defRPr>
            </a:lvl1pPr>
          </a:lstStyle>
          <a:p>
            <a:endParaRPr lang="de-DE"/>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Lst>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de.statista.com/statistik/daten/studie/34/umfrage/meinung---christliche-glaubensinhalte/" TargetMode="External"/><Relationship Id="rId3" Type="http://schemas.openxmlformats.org/officeDocument/2006/relationships/hyperlink" Target="https://books.google.de/books?hl=de&amp;lr=&amp;id=aPwFxxn1TgAC&amp;oi=fnd&amp;pg=PA1&amp;dq=seele&amp;ots=nhnDOgsDmN&amp;sig=FHFgRfpyGO_jgdqjRsjy3Vwm1-s&amp;redir_esc=y#v=onepage&amp;q=seele&amp;f=false" TargetMode="External"/><Relationship Id="rId7" Type="http://schemas.openxmlformats.org/officeDocument/2006/relationships/hyperlink" Target="https://www.sciencedirect.com/science/article/abs/pii/S0010027712001448"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sciencedirect.com/science/article/abs/pii/S0010027712002776" TargetMode="External"/><Relationship Id="rId5" Type="http://schemas.openxmlformats.org/officeDocument/2006/relationships/hyperlink" Target="https://www.cambridge.org/core/journals/behavioral-and-brain-sciences/article/godfather-of-soul/0F21E28940B8ECD0A0C7E8590AF046AD" TargetMode="External"/><Relationship Id="rId4" Type="http://schemas.openxmlformats.org/officeDocument/2006/relationships/hyperlink" Target="https://books.google.de/books?hl=de&amp;lr=&amp;id=iQVPlisO4TMC&amp;oi=fnd&amp;pg=PA8&amp;dq=seele&amp;ots=WZOLW7BWdm&amp;sig=bTj1m4M-Hs8mAljB88LLdvA7WZc&amp;redir_esc=y#v=onepage&amp;q=seele&amp;f=false" TargetMode="External"/><Relationship Id="rId9" Type="http://schemas.openxmlformats.org/officeDocument/2006/relationships/hyperlink" Target="https://psycnet.apa.org/record/2004-11032-00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www.dasgehirn.info/entdecken/meilensteine/rene-descartes-vater-der-leib-seele-theorie?gclid=CjwKCAjw_LL2BRAkEiwAv2Y3SXe5Y1KVrAzB0tUi8OI2cEDS1woQqbeLpLYwSjjyySrHNxiBzS1SBhoC5sMQAvD_BwE" TargetMode="External"/><Relationship Id="rId3" Type="http://schemas.openxmlformats.org/officeDocument/2006/relationships/hyperlink" Target="https://de.wikipedia.org/wiki/Philosophie_des_Geistes#Das_Leib-Seele-Problem" TargetMode="External"/><Relationship Id="rId7" Type="http://schemas.openxmlformats.org/officeDocument/2006/relationships/hyperlink" Target="https://www.welt.de/wissenschaft/article1938328/Die-Seele-existiert-auch-nach-dem-Tod.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spektrum.de/news/warum-wir-an-die-seele-glauben/1379699" TargetMode="External"/><Relationship Id="rId5" Type="http://schemas.openxmlformats.org/officeDocument/2006/relationships/hyperlink" Target="https://www.tu-chemnitz.de/hsw/psychologie/professuren/method/homepages/wt/seele.html" TargetMode="External"/><Relationship Id="rId10" Type="http://schemas.openxmlformats.org/officeDocument/2006/relationships/hyperlink" Target="http://www.geistundkultur.de/kant_mendelssohn_seele.pdf" TargetMode="External"/><Relationship Id="rId4" Type="http://schemas.openxmlformats.org/officeDocument/2006/relationships/hyperlink" Target="https://www.spektrum.de/lexikon/psychologie/leib-seele-problem/8687" TargetMode="External"/><Relationship Id="rId9" Type="http://schemas.openxmlformats.org/officeDocument/2006/relationships/hyperlink" Target="https://de.wikipedia.org/wiki/Les_Passions_de_l%E2%80%99%C3%A2me"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de.statista.com/statistik/daten/studie/256878/umfrage/verteilung-der-weltbevoelkerung-nach-religionen/" TargetMode="External"/><Relationship Id="rId13" Type="http://schemas.openxmlformats.org/officeDocument/2006/relationships/hyperlink" Target="https://www.tu-chemnitz.de/hsw/psychologie/professuren/method/homepages/wt/seele.html" TargetMode="External"/><Relationship Id="rId3" Type="http://schemas.openxmlformats.org/officeDocument/2006/relationships/hyperlink" Target="https://de.wikipedia.org/wiki/Transzendentale_Dialektik" TargetMode="External"/><Relationship Id="rId7" Type="http://schemas.openxmlformats.org/officeDocument/2006/relationships/hyperlink" Target="https://de.wikipedia.org/wiki/Duncan_MacDougall" TargetMode="External"/><Relationship Id="rId12" Type="http://schemas.openxmlformats.org/officeDocument/2006/relationships/hyperlink" Target="https://de.wikipedia.org/wiki/Seele"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beobachter.ch/gesellschaft/einzigartiges-experiment-wie-viel-wiegt-die-seele" TargetMode="External"/><Relationship Id="rId11" Type="http://schemas.openxmlformats.org/officeDocument/2006/relationships/hyperlink" Target="http://www.phil-hum-ren.uni-muenchen.de/php/Boenke/VL2002s/VL02.htm" TargetMode="External"/><Relationship Id="rId5" Type="http://schemas.openxmlformats.org/officeDocument/2006/relationships/hyperlink" Target="https://de.wikipedia.org/wiki/Sam_Parnia" TargetMode="External"/><Relationship Id="rId10" Type="http://schemas.openxmlformats.org/officeDocument/2006/relationships/hyperlink" Target="http://platon-heute.de/seelenlehre.html" TargetMode="External"/><Relationship Id="rId4" Type="http://schemas.openxmlformats.org/officeDocument/2006/relationships/hyperlink" Target="https://www.zeit.de/zeit-wissen/2016/01/nahtoderfahrung-sterben-forschung-gehirn/seite-3" TargetMode="External"/><Relationship Id="rId9" Type="http://schemas.openxmlformats.org/officeDocument/2006/relationships/hyperlink" Target="https://www.e-study-psychologie.de/mod/book/view.php?id=92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1" name="Google Shape;30;p4"/>
          <p:cNvSpPr txBox="1">
            <a:spLocks noGrp="1"/>
          </p:cNvSpPr>
          <p:nvPr>
            <p:ph type="ctrTitle"/>
          </p:nvPr>
        </p:nvSpPr>
        <p:spPr>
          <a:xfrm>
            <a:off x="0" y="874713"/>
            <a:ext cx="6065838" cy="5983287"/>
          </a:xfrm>
        </p:spPr>
        <p:txBody>
          <a:bodyPr/>
          <a:lstStyle/>
          <a:p>
            <a:pPr eaLnBrk="1" hangingPunct="1">
              <a:spcBef>
                <a:spcPct val="0"/>
              </a:spcBef>
              <a:spcAft>
                <a:spcPct val="0"/>
              </a:spcAft>
              <a:buClr>
                <a:srgbClr val="FFFFFF"/>
              </a:buClr>
              <a:buFont typeface="Verdana" pitchFamily="34" charset="0"/>
              <a:buNone/>
            </a:pPr>
            <a:r>
              <a:rPr lang="de-DE" b="1" smtClean="0">
                <a:solidFill>
                  <a:srgbClr val="FFFFFF"/>
                </a:solidFill>
                <a:latin typeface="Verdana" pitchFamily="34" charset="0"/>
                <a:cs typeface="Arial" charset="0"/>
                <a:sym typeface="Verdana" pitchFamily="34" charset="0"/>
              </a:rPr>
              <a:t>„Das Mysterium der Seele“</a:t>
            </a:r>
            <a:br>
              <a:rPr lang="de-DE" b="1" smtClean="0">
                <a:solidFill>
                  <a:srgbClr val="FFFFFF"/>
                </a:solidFill>
                <a:latin typeface="Verdana" pitchFamily="34" charset="0"/>
                <a:cs typeface="Arial" charset="0"/>
                <a:sym typeface="Verdana" pitchFamily="34" charset="0"/>
              </a:rPr>
            </a:br>
            <a:r>
              <a:rPr lang="de-DE" b="1" smtClean="0">
                <a:solidFill>
                  <a:srgbClr val="FFFFFF"/>
                </a:solidFill>
                <a:latin typeface="Verdana" pitchFamily="34" charset="0"/>
                <a:cs typeface="Arial" charset="0"/>
                <a:sym typeface="Verdana" pitchFamily="34" charset="0"/>
              </a:rPr>
              <a:t/>
            </a:r>
            <a:br>
              <a:rPr lang="de-DE" b="1" smtClean="0">
                <a:solidFill>
                  <a:srgbClr val="FFFFFF"/>
                </a:solidFill>
                <a:latin typeface="Verdana" pitchFamily="34" charset="0"/>
                <a:cs typeface="Arial" charset="0"/>
                <a:sym typeface="Verdana" pitchFamily="34" charset="0"/>
              </a:rPr>
            </a:br>
            <a:r>
              <a:rPr lang="de-DE" b="1" smtClean="0">
                <a:solidFill>
                  <a:srgbClr val="FFFFFF"/>
                </a:solidFill>
                <a:latin typeface="Verdana" pitchFamily="34" charset="0"/>
                <a:cs typeface="Arial" charset="0"/>
                <a:sym typeface="Verdana" pitchFamily="34" charset="0"/>
              </a:rPr>
              <a:t/>
            </a:r>
            <a:br>
              <a:rPr lang="de-DE" b="1" smtClean="0">
                <a:solidFill>
                  <a:srgbClr val="FFFFFF"/>
                </a:solidFill>
                <a:latin typeface="Verdana" pitchFamily="34" charset="0"/>
                <a:cs typeface="Arial" charset="0"/>
                <a:sym typeface="Verdana" pitchFamily="34" charset="0"/>
              </a:rPr>
            </a:br>
            <a:r>
              <a:rPr lang="de-DE" sz="2400" b="1" smtClean="0">
                <a:solidFill>
                  <a:srgbClr val="FFFFFF"/>
                </a:solidFill>
                <a:latin typeface="Verdana" pitchFamily="34" charset="0"/>
                <a:cs typeface="Arial" charset="0"/>
                <a:sym typeface="Verdana" pitchFamily="34" charset="0"/>
              </a:rPr>
              <a:t>von Nina Gloßner, </a:t>
            </a:r>
            <a:br>
              <a:rPr lang="de-DE" sz="2400" b="1" smtClean="0">
                <a:solidFill>
                  <a:srgbClr val="FFFFFF"/>
                </a:solidFill>
                <a:latin typeface="Verdana" pitchFamily="34" charset="0"/>
                <a:cs typeface="Arial" charset="0"/>
                <a:sym typeface="Verdana" pitchFamily="34" charset="0"/>
              </a:rPr>
            </a:br>
            <a:r>
              <a:rPr lang="de-DE" sz="2400" b="1" smtClean="0">
                <a:solidFill>
                  <a:srgbClr val="FFFFFF"/>
                </a:solidFill>
                <a:latin typeface="Verdana" pitchFamily="34" charset="0"/>
                <a:cs typeface="Arial" charset="0"/>
                <a:sym typeface="Verdana" pitchFamily="34" charset="0"/>
              </a:rPr>
              <a:t>Antonia Riedl &amp; </a:t>
            </a:r>
            <a:br>
              <a:rPr lang="de-DE" sz="2400" b="1" smtClean="0">
                <a:solidFill>
                  <a:srgbClr val="FFFFFF"/>
                </a:solidFill>
                <a:latin typeface="Verdana" pitchFamily="34" charset="0"/>
                <a:cs typeface="Arial" charset="0"/>
                <a:sym typeface="Verdana" pitchFamily="34" charset="0"/>
              </a:rPr>
            </a:br>
            <a:r>
              <a:rPr lang="de-DE" sz="2400" b="1" smtClean="0">
                <a:solidFill>
                  <a:srgbClr val="FFFFFF"/>
                </a:solidFill>
                <a:latin typeface="Verdana" pitchFamily="34" charset="0"/>
                <a:cs typeface="Arial" charset="0"/>
                <a:sym typeface="Verdana" pitchFamily="34" charset="0"/>
              </a:rPr>
              <a:t>Christiane Schnepf</a:t>
            </a:r>
          </a:p>
        </p:txBody>
      </p:sp>
      <p:pic>
        <p:nvPicPr>
          <p:cNvPr id="5122" name="Google Shape;31;p4" descr="Universität Leipzig"/>
          <p:cNvPicPr preferRelativeResize="0">
            <a:picLocks noChangeAspect="1" noChangeArrowheads="1"/>
          </p:cNvPicPr>
          <p:nvPr/>
        </p:nvPicPr>
        <p:blipFill>
          <a:blip r:embed="rId3"/>
          <a:srcRect l="5533" t="36890" r="5682" b="38664"/>
          <a:stretch>
            <a:fillRect/>
          </a:stretch>
        </p:blipFill>
        <p:spPr bwMode="auto">
          <a:xfrm>
            <a:off x="6078538" y="0"/>
            <a:ext cx="6113462" cy="863600"/>
          </a:xfrm>
          <a:prstGeom prst="rect">
            <a:avLst/>
          </a:prstGeom>
          <a:noFill/>
          <a:ln w="9525">
            <a:noFill/>
            <a:miter lim="800000"/>
            <a:headEnd/>
            <a:tailEnd/>
          </a:ln>
        </p:spPr>
      </p:pic>
      <p:sp>
        <p:nvSpPr>
          <p:cNvPr id="5123" name="Google Shape;32;p4"/>
          <p:cNvSpPr txBox="1">
            <a:spLocks noChangeArrowheads="1"/>
          </p:cNvSpPr>
          <p:nvPr/>
        </p:nvSpPr>
        <p:spPr bwMode="auto">
          <a:xfrm>
            <a:off x="6688138" y="3938588"/>
            <a:ext cx="4714875" cy="2185987"/>
          </a:xfrm>
          <a:prstGeom prst="rect">
            <a:avLst/>
          </a:prstGeom>
          <a:noFill/>
          <a:ln w="9525">
            <a:noFill/>
            <a:miter lim="800000"/>
            <a:headEnd/>
            <a:tailEnd/>
          </a:ln>
        </p:spPr>
        <p:txBody>
          <a:bodyPr lIns="91425" tIns="45700" rIns="91425" bIns="45700"/>
          <a:lstStyle/>
          <a:p>
            <a:pPr algn="ctr">
              <a:buClr>
                <a:srgbClr val="000000"/>
              </a:buClr>
              <a:buFont typeface="Arial" charset="0"/>
              <a:buNone/>
            </a:pPr>
            <a:r>
              <a:rPr lang="de-DE" sz="3800">
                <a:latin typeface="Verdana" pitchFamily="34" charset="0"/>
                <a:sym typeface="Verdana" pitchFamily="34" charset="0"/>
              </a:rPr>
              <a:t>Naturwissenschaft </a:t>
            </a:r>
          </a:p>
          <a:p>
            <a:pPr algn="ctr">
              <a:buClr>
                <a:srgbClr val="000000"/>
              </a:buClr>
              <a:buFont typeface="Arial" charset="0"/>
              <a:buNone/>
            </a:pPr>
            <a:r>
              <a:rPr lang="de-DE" sz="3800">
                <a:latin typeface="Verdana" pitchFamily="34" charset="0"/>
                <a:sym typeface="Verdana" pitchFamily="34" charset="0"/>
              </a:rPr>
              <a:t>für Querdenker</a:t>
            </a:r>
          </a:p>
          <a:p>
            <a:pPr algn="ctr">
              <a:buClr>
                <a:srgbClr val="000000"/>
              </a:buClr>
              <a:buFont typeface="Arial" charset="0"/>
              <a:buNone/>
            </a:pPr>
            <a:endParaRPr lang="de-DE" sz="2500">
              <a:latin typeface="Verdana" pitchFamily="34" charset="0"/>
              <a:sym typeface="Verdana" pitchFamily="34" charset="0"/>
            </a:endParaRPr>
          </a:p>
          <a:p>
            <a:pPr algn="ctr">
              <a:buClr>
                <a:srgbClr val="000000"/>
              </a:buClr>
              <a:buFont typeface="Arial" charset="0"/>
              <a:buNone/>
            </a:pPr>
            <a:r>
              <a:rPr lang="de-DE" sz="2500">
                <a:latin typeface="Verdana" pitchFamily="34" charset="0"/>
                <a:sym typeface="Verdana" pitchFamily="34" charset="0"/>
              </a:rPr>
              <a:t>Sommersemester 2020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Google Shape;121;p13"/>
          <p:cNvSpPr txBox="1">
            <a:spLocks noGrp="1"/>
          </p:cNvSpPr>
          <p:nvPr>
            <p:ph type="title"/>
          </p:nvPr>
        </p:nvSpPr>
        <p:spPr>
          <a:xfrm>
            <a:off x="838200" y="544513"/>
            <a:ext cx="10515600" cy="1146175"/>
          </a:xfrm>
        </p:spPr>
        <p:txBody>
          <a:bodyPr/>
          <a:lstStyle/>
          <a:p>
            <a:pPr eaLnBrk="1" hangingPunct="1">
              <a:spcBef>
                <a:spcPct val="0"/>
              </a:spcBef>
              <a:spcAft>
                <a:spcPct val="0"/>
              </a:spcAft>
              <a:buClr>
                <a:srgbClr val="000000"/>
              </a:buClr>
              <a:buFont typeface="Verdana" pitchFamily="34" charset="0"/>
              <a:buNone/>
            </a:pPr>
            <a:r>
              <a:rPr lang="de-DE" smtClean="0">
                <a:latin typeface="Verdana" pitchFamily="34" charset="0"/>
                <a:cs typeface="Arial" charset="0"/>
                <a:sym typeface="Verdana" pitchFamily="34" charset="0"/>
              </a:rPr>
              <a:t>4. Neuzeitliche Ansichten </a:t>
            </a:r>
            <a:br>
              <a:rPr lang="de-DE" smtClean="0">
                <a:latin typeface="Verdana" pitchFamily="34" charset="0"/>
                <a:cs typeface="Arial" charset="0"/>
                <a:sym typeface="Verdana" pitchFamily="34" charset="0"/>
              </a:rPr>
            </a:br>
            <a:r>
              <a:rPr lang="de-DE" sz="2000" smtClean="0">
                <a:latin typeface="Verdana" pitchFamily="34" charset="0"/>
                <a:cs typeface="Arial" charset="0"/>
                <a:sym typeface="Verdana" pitchFamily="34" charset="0"/>
              </a:rPr>
              <a:t>4.1. Descartes </a:t>
            </a:r>
          </a:p>
        </p:txBody>
      </p:sp>
      <p:sp>
        <p:nvSpPr>
          <p:cNvPr id="122" name="Google Shape;122;p13"/>
          <p:cNvSpPr txBox="1">
            <a:spLocks noGrp="1"/>
          </p:cNvSpPr>
          <p:nvPr>
            <p:ph type="body" idx="1"/>
          </p:nvPr>
        </p:nvSpPr>
        <p:spPr/>
        <p:txBody>
          <a:bodyPr/>
          <a:lstStyle/>
          <a:p>
            <a:pPr indent="-342900" eaLnBrk="1" hangingPunct="1">
              <a:spcAft>
                <a:spcPct val="0"/>
              </a:spcAft>
              <a:buClr>
                <a:srgbClr val="000000"/>
              </a:buClr>
              <a:buSzPts val="1800"/>
              <a:buFont typeface="Arial" charset="0"/>
              <a:buChar char="●"/>
            </a:pPr>
            <a:r>
              <a:rPr lang="de-DE" sz="1800" smtClean="0">
                <a:latin typeface="Verdana" pitchFamily="34" charset="0"/>
                <a:cs typeface="Arial" charset="0"/>
                <a:sym typeface="Verdana" pitchFamily="34" charset="0"/>
              </a:rPr>
              <a:t>Leib und Seele stehen in Wechselwirkung über die Zirbeldrüse im Gehirn</a:t>
            </a:r>
          </a:p>
          <a:p>
            <a:pPr indent="-342900" eaLnBrk="1" hangingPunct="1">
              <a:spcBef>
                <a:spcPct val="0"/>
              </a:spcBef>
              <a:spcAft>
                <a:spcPct val="0"/>
              </a:spcAft>
              <a:buClr>
                <a:srgbClr val="000000"/>
              </a:buClr>
              <a:buSzPts val="2000"/>
              <a:buFont typeface="Arial" charset="0"/>
              <a:buChar char="●"/>
            </a:pPr>
            <a:r>
              <a:rPr lang="de-DE" sz="1800" smtClean="0">
                <a:latin typeface="Verdana" pitchFamily="34" charset="0"/>
                <a:cs typeface="Arial" charset="0"/>
                <a:sym typeface="Verdana" pitchFamily="34" charset="0"/>
              </a:rPr>
              <a:t>Seele kann Leib so steuern, wie es ihr Wille ist</a:t>
            </a:r>
            <a:r>
              <a:rPr lang="de-DE" sz="2000" smtClean="0">
                <a:latin typeface="Verdana" pitchFamily="34" charset="0"/>
                <a:cs typeface="Arial" charset="0"/>
                <a:sym typeface="Verdana" pitchFamily="34" charset="0"/>
              </a:rPr>
              <a:t> </a:t>
            </a:r>
          </a:p>
          <a:p>
            <a:pPr indent="-342900" eaLnBrk="1" hangingPunct="1">
              <a:spcAft>
                <a:spcPct val="0"/>
              </a:spcAft>
              <a:buClr>
                <a:srgbClr val="000000"/>
              </a:buClr>
              <a:buFont typeface="Arial" charset="0"/>
              <a:buNone/>
            </a:pPr>
            <a:endParaRPr lang="de-DE" sz="2000" smtClean="0">
              <a:latin typeface="Verdana" pitchFamily="34" charset="0"/>
              <a:cs typeface="Arial" charset="0"/>
              <a:sym typeface="Verdana" pitchFamily="34" charset="0"/>
            </a:endParaRPr>
          </a:p>
          <a:p>
            <a:pPr indent="-342900" eaLnBrk="1" hangingPunct="1">
              <a:spcAft>
                <a:spcPct val="0"/>
              </a:spcAft>
              <a:buClr>
                <a:srgbClr val="000000"/>
              </a:buClr>
              <a:buFont typeface="Arial" charset="0"/>
              <a:buNone/>
            </a:pPr>
            <a:r>
              <a:rPr lang="de-DE" sz="1800" u="sng" smtClean="0">
                <a:latin typeface="Verdana" pitchFamily="34" charset="0"/>
                <a:cs typeface="Arial" charset="0"/>
                <a:sym typeface="Verdana" pitchFamily="34" charset="0"/>
              </a:rPr>
              <a:t>Beispiel:</a:t>
            </a:r>
            <a:r>
              <a:rPr lang="de-DE" sz="1800" smtClean="0">
                <a:latin typeface="Verdana" pitchFamily="34" charset="0"/>
                <a:cs typeface="Arial" charset="0"/>
                <a:sym typeface="Verdana" pitchFamily="34" charset="0"/>
              </a:rPr>
              <a:t>  „Sehen wir z.B. ein Thier auf uns zukommen, so malt das zurückgeworfene Licht seines Körpers zwei Bilder von ihm, eines in jedem unserer Augen, und diese Bilder erzeugen zwei andere mit Hülfe des Sehnerven in der inneren Fläche des Gehirns […]; von dort strahlen diese Bilder durch Vermittlung der […] Lebensgeister in der Weise nach der kleinen Eichel, welche von diesen Geistern umgeben ist […]. So bilden beide Bilder im Gehirn nur eines auf der Eichel, was unmittelbar auf die Seele wirkt und sie die Gestalt des Thieres sehen lässt.“ (1, 35).</a:t>
            </a:r>
          </a:p>
          <a:p>
            <a:pPr indent="-342900" eaLnBrk="1" hangingPunct="1">
              <a:lnSpc>
                <a:spcPct val="115000"/>
              </a:lnSpc>
              <a:spcBef>
                <a:spcPts val="1200"/>
              </a:spcBef>
              <a:spcAft>
                <a:spcPct val="0"/>
              </a:spcAft>
              <a:buClr>
                <a:srgbClr val="000000"/>
              </a:buClr>
              <a:buFont typeface="Arial" charset="0"/>
              <a:buNone/>
            </a:pPr>
            <a:endParaRPr lang="de-DE" sz="1100" smtClean="0">
              <a:latin typeface="Arial" charset="0"/>
              <a:cs typeface="Arial" charset="0"/>
              <a:sym typeface="Arial" charset="0"/>
            </a:endParaRPr>
          </a:p>
          <a:p>
            <a:pPr indent="-342900" eaLnBrk="1" hangingPunct="1">
              <a:spcBef>
                <a:spcPts val="1200"/>
              </a:spcBef>
              <a:spcAft>
                <a:spcPct val="0"/>
              </a:spcAft>
              <a:buClr>
                <a:srgbClr val="000000"/>
              </a:buClr>
              <a:buFont typeface="Arial" charset="0"/>
              <a:buNone/>
            </a:pPr>
            <a:endParaRPr lang="de-DE" sz="2000" smtClean="0">
              <a:latin typeface="Verdana" pitchFamily="34" charset="0"/>
              <a:cs typeface="Arial" charset="0"/>
              <a:sym typeface="Verdana" pitchFamily="34" charset="0"/>
            </a:endParaRPr>
          </a:p>
        </p:txBody>
      </p:sp>
      <p:sp>
        <p:nvSpPr>
          <p:cNvPr id="23555" name="Google Shape;123;p13"/>
          <p:cNvSpPr>
            <a:spLocks noGrp="1"/>
          </p:cNvSpPr>
          <p:nvPr>
            <p:ph type="sldNum" sz="quarter" idx="11"/>
          </p:nvPr>
        </p:nvSpPr>
        <p:spPr>
          <a:noFill/>
        </p:spPr>
        <p:txBody>
          <a:bodyPr/>
          <a:lstStyle/>
          <a:p>
            <a:fld id="{3FB7C5C3-7868-496E-8B8B-FCE19201D33B}" type="slidenum">
              <a:rPr lang="de-DE"/>
              <a:pPr/>
              <a:t>10</a:t>
            </a:fld>
            <a:endParaRPr lang="de-DE"/>
          </a:p>
        </p:txBody>
      </p:sp>
      <p:sp>
        <p:nvSpPr>
          <p:cNvPr id="23556" name="Google Shape;124;p13"/>
          <p:cNvSpPr>
            <a:spLocks noGrp="1"/>
          </p:cNvSpPr>
          <p:nvPr>
            <p:ph type="ftr" sz="quarter" idx="12"/>
          </p:nvPr>
        </p:nvSpPr>
        <p:spPr>
          <a:xfrm>
            <a:off x="2657475" y="6356350"/>
            <a:ext cx="6877050" cy="365125"/>
          </a:xfrm>
          <a:noFill/>
        </p:spPr>
        <p:txBody>
          <a:bodyPr/>
          <a:lstStyle/>
          <a:p>
            <a:r>
              <a:rPr lang="de-DE"/>
              <a:t>„Das Mysterium der Seele“</a:t>
            </a:r>
          </a:p>
        </p:txBody>
      </p:sp>
      <p:sp>
        <p:nvSpPr>
          <p:cNvPr id="23557" name="Google Shape;125;p13"/>
          <p:cNvSpPr>
            <a:spLocks noGrp="1"/>
          </p:cNvSpPr>
          <p:nvPr>
            <p:ph type="dt" sz="quarter" idx="10"/>
          </p:nvPr>
        </p:nvSpPr>
        <p:spPr>
          <a:noFill/>
        </p:spPr>
        <p:txBody>
          <a:bodyPr/>
          <a:lstStyle/>
          <a:p>
            <a:pPr algn="l"/>
            <a:r>
              <a:rPr lang="de-DE"/>
              <a:t>18.06.2020</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Google Shape;131;p14"/>
          <p:cNvSpPr txBox="1">
            <a:spLocks noGrp="1"/>
          </p:cNvSpPr>
          <p:nvPr>
            <p:ph type="title"/>
          </p:nvPr>
        </p:nvSpPr>
        <p:spPr>
          <a:xfrm>
            <a:off x="838200" y="544513"/>
            <a:ext cx="10515600" cy="1146175"/>
          </a:xfrm>
        </p:spPr>
        <p:txBody>
          <a:bodyPr/>
          <a:lstStyle/>
          <a:p>
            <a:pPr eaLnBrk="1" hangingPunct="1">
              <a:spcBef>
                <a:spcPct val="0"/>
              </a:spcBef>
              <a:spcAft>
                <a:spcPct val="0"/>
              </a:spcAft>
              <a:buClr>
                <a:srgbClr val="000000"/>
              </a:buClr>
              <a:buFont typeface="Verdana" pitchFamily="34" charset="0"/>
              <a:buNone/>
            </a:pPr>
            <a:r>
              <a:rPr lang="de-DE" smtClean="0">
                <a:latin typeface="Verdana" pitchFamily="34" charset="0"/>
                <a:cs typeface="Arial" charset="0"/>
                <a:sym typeface="Verdana" pitchFamily="34" charset="0"/>
              </a:rPr>
              <a:t>4. Neuzeitliche Ansichten </a:t>
            </a:r>
            <a:br>
              <a:rPr lang="de-DE" smtClean="0">
                <a:latin typeface="Verdana" pitchFamily="34" charset="0"/>
                <a:cs typeface="Arial" charset="0"/>
                <a:sym typeface="Verdana" pitchFamily="34" charset="0"/>
              </a:rPr>
            </a:br>
            <a:r>
              <a:rPr lang="de-DE" sz="2000" smtClean="0">
                <a:latin typeface="Verdana" pitchFamily="34" charset="0"/>
                <a:cs typeface="Arial" charset="0"/>
                <a:sym typeface="Verdana" pitchFamily="34" charset="0"/>
              </a:rPr>
              <a:t>4.2. Kant </a:t>
            </a:r>
          </a:p>
        </p:txBody>
      </p:sp>
      <p:sp>
        <p:nvSpPr>
          <p:cNvPr id="132" name="Google Shape;132;p14"/>
          <p:cNvSpPr txBox="1">
            <a:spLocks noGrp="1"/>
          </p:cNvSpPr>
          <p:nvPr>
            <p:ph type="body" idx="1"/>
          </p:nvPr>
        </p:nvSpPr>
        <p:spPr/>
        <p:txBody>
          <a:bodyPr/>
          <a:lstStyle/>
          <a:p>
            <a:pPr marL="0" indent="0" eaLnBrk="1" hangingPunct="1">
              <a:spcAft>
                <a:spcPct val="0"/>
              </a:spcAft>
              <a:buClr>
                <a:srgbClr val="000000"/>
              </a:buClr>
              <a:buFont typeface="Arial" charset="0"/>
              <a:buNone/>
            </a:pPr>
            <a:endParaRPr lang="de-DE" sz="2000" smtClean="0">
              <a:latin typeface="Verdana" pitchFamily="34" charset="0"/>
              <a:cs typeface="Arial" charset="0"/>
              <a:sym typeface="Verdana" pitchFamily="34" charset="0"/>
            </a:endParaRPr>
          </a:p>
          <a:p>
            <a:pPr marL="0" indent="0" eaLnBrk="1" hangingPunct="1">
              <a:spcAft>
                <a:spcPct val="0"/>
              </a:spcAft>
              <a:buClr>
                <a:srgbClr val="000000"/>
              </a:buClr>
              <a:buFont typeface="Arial" charset="0"/>
              <a:buNone/>
            </a:pPr>
            <a:endParaRPr lang="de-DE" sz="2000" smtClean="0">
              <a:latin typeface="Verdana" pitchFamily="34" charset="0"/>
              <a:cs typeface="Arial" charset="0"/>
              <a:sym typeface="Verdana" pitchFamily="34" charset="0"/>
            </a:endParaRPr>
          </a:p>
          <a:p>
            <a:pPr marL="0" indent="0" eaLnBrk="1" hangingPunct="1">
              <a:spcAft>
                <a:spcPct val="0"/>
              </a:spcAft>
              <a:buClr>
                <a:srgbClr val="000000"/>
              </a:buClr>
              <a:buSzPts val="1800"/>
              <a:buFont typeface="Arial" charset="0"/>
              <a:buChar char="●"/>
            </a:pPr>
            <a:r>
              <a:rPr lang="de-DE" sz="1800" smtClean="0">
                <a:latin typeface="Verdana" pitchFamily="34" charset="0"/>
                <a:cs typeface="Arial" charset="0"/>
                <a:sym typeface="Verdana" pitchFamily="34" charset="0"/>
              </a:rPr>
              <a:t>hält es für unmöglich die Existenz einer unsterblichen Seele zu beweisen oder zu widerlegen</a:t>
            </a:r>
          </a:p>
          <a:p>
            <a:pPr marL="0" indent="0" eaLnBrk="1" hangingPunct="1">
              <a:spcAft>
                <a:spcPct val="0"/>
              </a:spcAft>
              <a:buClr>
                <a:srgbClr val="000000"/>
              </a:buClr>
              <a:buFont typeface="Arial" charset="0"/>
              <a:buNone/>
            </a:pPr>
            <a:endParaRPr lang="de-DE" sz="1800" smtClean="0">
              <a:latin typeface="Verdana" pitchFamily="34" charset="0"/>
              <a:cs typeface="Arial" charset="0"/>
              <a:sym typeface="Verdana" pitchFamily="34" charset="0"/>
            </a:endParaRPr>
          </a:p>
          <a:p>
            <a:pPr marL="0" indent="0" eaLnBrk="1" hangingPunct="1">
              <a:spcAft>
                <a:spcPct val="0"/>
              </a:spcAft>
              <a:buClr>
                <a:srgbClr val="000000"/>
              </a:buClr>
              <a:buSzPts val="1800"/>
              <a:buFont typeface="Arial" charset="0"/>
              <a:buChar char="●"/>
            </a:pPr>
            <a:r>
              <a:rPr lang="de-DE" sz="1800" smtClean="0">
                <a:latin typeface="Verdana" pitchFamily="34" charset="0"/>
                <a:cs typeface="Arial" charset="0"/>
                <a:sym typeface="Verdana" pitchFamily="34" charset="0"/>
              </a:rPr>
              <a:t>Seele = transzendentale Idee (= Begriff der reinen Vernunft ohne empirische Grundlage ) </a:t>
            </a:r>
          </a:p>
          <a:p>
            <a:pPr marL="0" indent="0" eaLnBrk="1" hangingPunct="1">
              <a:spcAft>
                <a:spcPct val="0"/>
              </a:spcAft>
              <a:buClr>
                <a:srgbClr val="000000"/>
              </a:buClr>
              <a:buFont typeface="Arial" charset="0"/>
              <a:buNone/>
            </a:pPr>
            <a:endParaRPr lang="de-DE" sz="1800" smtClean="0">
              <a:latin typeface="Verdana" pitchFamily="34" charset="0"/>
              <a:cs typeface="Arial" charset="0"/>
              <a:sym typeface="Verdana" pitchFamily="34" charset="0"/>
            </a:endParaRPr>
          </a:p>
          <a:p>
            <a:pPr marL="0" indent="0" eaLnBrk="1" hangingPunct="1">
              <a:spcAft>
                <a:spcPct val="0"/>
              </a:spcAft>
              <a:buClr>
                <a:srgbClr val="000000"/>
              </a:buClr>
              <a:buSzPts val="1800"/>
              <a:buFont typeface="Arial" charset="0"/>
              <a:buChar char="●"/>
            </a:pPr>
            <a:r>
              <a:rPr lang="de-DE" sz="1800" smtClean="0">
                <a:latin typeface="Verdana" pitchFamily="34" charset="0"/>
                <a:cs typeface="Arial" charset="0"/>
                <a:sym typeface="Verdana" pitchFamily="34" charset="0"/>
              </a:rPr>
              <a:t>Seele ist demnach etwas, das gedacht werden muss, aber nicht erkannt werden kann </a:t>
            </a:r>
          </a:p>
          <a:p>
            <a:pPr marL="0" indent="0" eaLnBrk="1" hangingPunct="1">
              <a:spcAft>
                <a:spcPct val="0"/>
              </a:spcAft>
              <a:buClr>
                <a:srgbClr val="000000"/>
              </a:buClr>
              <a:buFont typeface="Arial" charset="0"/>
              <a:buNone/>
            </a:pPr>
            <a:endParaRPr lang="de-DE" sz="2000" smtClean="0">
              <a:latin typeface="Verdana" pitchFamily="34" charset="0"/>
              <a:cs typeface="Arial" charset="0"/>
              <a:sym typeface="Verdana" pitchFamily="34" charset="0"/>
            </a:endParaRPr>
          </a:p>
        </p:txBody>
      </p:sp>
      <p:sp>
        <p:nvSpPr>
          <p:cNvPr id="25603" name="Google Shape;133;p14"/>
          <p:cNvSpPr>
            <a:spLocks noGrp="1"/>
          </p:cNvSpPr>
          <p:nvPr>
            <p:ph type="sldNum" sz="quarter" idx="11"/>
          </p:nvPr>
        </p:nvSpPr>
        <p:spPr>
          <a:noFill/>
        </p:spPr>
        <p:txBody>
          <a:bodyPr/>
          <a:lstStyle/>
          <a:p>
            <a:fld id="{0850A237-D90F-4C4F-93A0-FD964D589303}" type="slidenum">
              <a:rPr lang="de-DE"/>
              <a:pPr/>
              <a:t>11</a:t>
            </a:fld>
            <a:endParaRPr lang="de-DE"/>
          </a:p>
        </p:txBody>
      </p:sp>
      <p:pic>
        <p:nvPicPr>
          <p:cNvPr id="25604" name="Google Shape;134;p14"/>
          <p:cNvPicPr preferRelativeResize="0">
            <a:picLocks noChangeAspect="1" noChangeArrowheads="1"/>
          </p:cNvPicPr>
          <p:nvPr/>
        </p:nvPicPr>
        <p:blipFill>
          <a:blip r:embed="rId3"/>
          <a:srcRect r="19139" b="7208"/>
          <a:stretch>
            <a:fillRect/>
          </a:stretch>
        </p:blipFill>
        <p:spPr bwMode="auto">
          <a:xfrm>
            <a:off x="7950200" y="696913"/>
            <a:ext cx="1643063" cy="1887537"/>
          </a:xfrm>
          <a:prstGeom prst="rect">
            <a:avLst/>
          </a:prstGeom>
          <a:noFill/>
          <a:ln w="9525">
            <a:noFill/>
            <a:miter lim="800000"/>
            <a:headEnd/>
            <a:tailEnd/>
          </a:ln>
        </p:spPr>
      </p:pic>
      <p:sp>
        <p:nvSpPr>
          <p:cNvPr id="25605" name="Google Shape;135;p14"/>
          <p:cNvSpPr txBox="1">
            <a:spLocks noChangeArrowheads="1"/>
          </p:cNvSpPr>
          <p:nvPr/>
        </p:nvSpPr>
        <p:spPr bwMode="auto">
          <a:xfrm>
            <a:off x="9923463" y="1136650"/>
            <a:ext cx="1890712" cy="688975"/>
          </a:xfrm>
          <a:prstGeom prst="rect">
            <a:avLst/>
          </a:prstGeom>
          <a:noFill/>
          <a:ln w="9525">
            <a:noFill/>
            <a:miter lim="800000"/>
            <a:headEnd/>
            <a:tailEnd/>
          </a:ln>
        </p:spPr>
        <p:txBody>
          <a:bodyPr lIns="91425" tIns="91425" rIns="91425" bIns="91425"/>
          <a:lstStyle/>
          <a:p>
            <a:pPr>
              <a:buClr>
                <a:srgbClr val="000000"/>
              </a:buClr>
              <a:buFont typeface="Arial" charset="0"/>
              <a:buNone/>
            </a:pPr>
            <a:r>
              <a:rPr lang="de-DE" sz="1800">
                <a:latin typeface="Verdana" pitchFamily="34" charset="0"/>
                <a:sym typeface="Verdana" pitchFamily="34" charset="0"/>
              </a:rPr>
              <a:t>1724 - 1804</a:t>
            </a:r>
          </a:p>
        </p:txBody>
      </p:sp>
      <p:sp>
        <p:nvSpPr>
          <p:cNvPr id="25606" name="Google Shape;136;p14"/>
          <p:cNvSpPr>
            <a:spLocks noGrp="1"/>
          </p:cNvSpPr>
          <p:nvPr>
            <p:ph type="ftr" sz="quarter" idx="12"/>
          </p:nvPr>
        </p:nvSpPr>
        <p:spPr>
          <a:xfrm>
            <a:off x="2657475" y="6356350"/>
            <a:ext cx="6877050" cy="365125"/>
          </a:xfrm>
          <a:noFill/>
        </p:spPr>
        <p:txBody>
          <a:bodyPr/>
          <a:lstStyle/>
          <a:p>
            <a:r>
              <a:rPr lang="de-DE"/>
              <a:t>„Das Mysterium der Seele“</a:t>
            </a:r>
          </a:p>
        </p:txBody>
      </p:sp>
      <p:sp>
        <p:nvSpPr>
          <p:cNvPr id="25607" name="Google Shape;137;p14"/>
          <p:cNvSpPr>
            <a:spLocks noGrp="1"/>
          </p:cNvSpPr>
          <p:nvPr>
            <p:ph type="dt" sz="quarter" idx="10"/>
          </p:nvPr>
        </p:nvSpPr>
        <p:spPr>
          <a:noFill/>
        </p:spPr>
        <p:txBody>
          <a:bodyPr/>
          <a:lstStyle/>
          <a:p>
            <a:pPr algn="l"/>
            <a:r>
              <a:rPr lang="de-DE"/>
              <a:t>18.06.2020</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Google Shape;143;p15"/>
          <p:cNvSpPr txBox="1">
            <a:spLocks noGrp="1"/>
          </p:cNvSpPr>
          <p:nvPr>
            <p:ph type="title"/>
          </p:nvPr>
        </p:nvSpPr>
        <p:spPr>
          <a:xfrm>
            <a:off x="838200" y="544513"/>
            <a:ext cx="10515600" cy="1146175"/>
          </a:xfrm>
        </p:spPr>
        <p:txBody>
          <a:bodyPr/>
          <a:lstStyle/>
          <a:p>
            <a:pPr eaLnBrk="1" hangingPunct="1">
              <a:spcBef>
                <a:spcPct val="0"/>
              </a:spcBef>
              <a:spcAft>
                <a:spcPct val="0"/>
              </a:spcAft>
              <a:buClr>
                <a:srgbClr val="000000"/>
              </a:buClr>
              <a:buFont typeface="Verdana" pitchFamily="34" charset="0"/>
              <a:buNone/>
            </a:pPr>
            <a:r>
              <a:rPr lang="de-DE" smtClean="0">
                <a:latin typeface="Verdana" pitchFamily="34" charset="0"/>
                <a:cs typeface="Arial" charset="0"/>
                <a:sym typeface="Verdana" pitchFamily="34" charset="0"/>
              </a:rPr>
              <a:t>4. Neuzeitliche Ansichten </a:t>
            </a:r>
            <a:br>
              <a:rPr lang="de-DE" smtClean="0">
                <a:latin typeface="Verdana" pitchFamily="34" charset="0"/>
                <a:cs typeface="Arial" charset="0"/>
                <a:sym typeface="Verdana" pitchFamily="34" charset="0"/>
              </a:rPr>
            </a:br>
            <a:r>
              <a:rPr lang="de-DE" sz="2000" smtClean="0">
                <a:latin typeface="Verdana" pitchFamily="34" charset="0"/>
                <a:cs typeface="Arial" charset="0"/>
                <a:sym typeface="Verdana" pitchFamily="34" charset="0"/>
              </a:rPr>
              <a:t>4.2 Kant</a:t>
            </a:r>
            <a:r>
              <a:rPr lang="de-DE" smtClean="0">
                <a:latin typeface="Verdana" pitchFamily="34" charset="0"/>
                <a:cs typeface="Arial" charset="0"/>
                <a:sym typeface="Verdana" pitchFamily="34" charset="0"/>
              </a:rPr>
              <a:t> </a:t>
            </a:r>
          </a:p>
        </p:txBody>
      </p:sp>
      <p:sp>
        <p:nvSpPr>
          <p:cNvPr id="27650" name="Google Shape;144;p15"/>
          <p:cNvSpPr txBox="1">
            <a:spLocks noGrp="1"/>
          </p:cNvSpPr>
          <p:nvPr>
            <p:ph type="body" idx="1"/>
          </p:nvPr>
        </p:nvSpPr>
        <p:spPr/>
        <p:txBody>
          <a:bodyPr/>
          <a:lstStyle/>
          <a:p>
            <a:pPr marL="0" indent="0" eaLnBrk="1" hangingPunct="1">
              <a:spcAft>
                <a:spcPct val="0"/>
              </a:spcAft>
              <a:buClr>
                <a:srgbClr val="000000"/>
              </a:buClr>
              <a:buFont typeface="Arial" charset="0"/>
              <a:buNone/>
            </a:pPr>
            <a:r>
              <a:rPr lang="de-DE" sz="1800" u="sng" smtClean="0">
                <a:latin typeface="Verdana" pitchFamily="34" charset="0"/>
                <a:cs typeface="Arial" charset="0"/>
                <a:sym typeface="Verdana" pitchFamily="34" charset="0"/>
              </a:rPr>
              <a:t>Paralogismen</a:t>
            </a:r>
            <a:r>
              <a:rPr lang="de-DE" sz="1800" smtClean="0">
                <a:latin typeface="Verdana" pitchFamily="34" charset="0"/>
                <a:cs typeface="Arial" charset="0"/>
                <a:sym typeface="Verdana" pitchFamily="34" charset="0"/>
              </a:rPr>
              <a:t> ( Kritik der reinen Vernunft): </a:t>
            </a:r>
          </a:p>
          <a:p>
            <a:pPr marL="0" indent="0" eaLnBrk="1" hangingPunct="1">
              <a:spcAft>
                <a:spcPct val="0"/>
              </a:spcAft>
              <a:buClr>
                <a:srgbClr val="000000"/>
              </a:buClr>
              <a:buFont typeface="Arial" charset="0"/>
              <a:buNone/>
            </a:pPr>
            <a:endParaRPr lang="de-DE" sz="1800" smtClean="0">
              <a:latin typeface="Verdana" pitchFamily="34" charset="0"/>
              <a:cs typeface="Arial" charset="0"/>
              <a:sym typeface="Verdana" pitchFamily="34" charset="0"/>
            </a:endParaRPr>
          </a:p>
          <a:p>
            <a:pPr marL="0" indent="0" eaLnBrk="1" hangingPunct="1">
              <a:spcAft>
                <a:spcPct val="0"/>
              </a:spcAft>
              <a:buClr>
                <a:srgbClr val="000000"/>
              </a:buClr>
              <a:buFont typeface="Arial" charset="0"/>
              <a:buNone/>
            </a:pPr>
            <a:r>
              <a:rPr lang="de-DE" sz="1800" smtClean="0">
                <a:latin typeface="Verdana" pitchFamily="34" charset="0"/>
                <a:cs typeface="Arial" charset="0"/>
                <a:sym typeface="Verdana" pitchFamily="34" charset="0"/>
              </a:rPr>
              <a:t>1. Paralogismus der Substantialität: </a:t>
            </a:r>
            <a:r>
              <a:rPr lang="de-DE" sz="1800" i="1" smtClean="0">
                <a:latin typeface="Verdana" pitchFamily="34" charset="0"/>
                <a:cs typeface="Arial" charset="0"/>
                <a:sym typeface="Verdana" pitchFamily="34" charset="0"/>
              </a:rPr>
              <a:t>Die Seele sei Substanz</a:t>
            </a:r>
            <a:r>
              <a:rPr lang="de-DE" sz="1800" smtClean="0">
                <a:latin typeface="Verdana" pitchFamily="34" charset="0"/>
                <a:cs typeface="Arial" charset="0"/>
                <a:sym typeface="Verdana" pitchFamily="34" charset="0"/>
              </a:rPr>
              <a:t> </a:t>
            </a:r>
          </a:p>
          <a:p>
            <a:pPr marL="0" indent="0" eaLnBrk="1" hangingPunct="1">
              <a:spcAft>
                <a:spcPct val="0"/>
              </a:spcAft>
              <a:buClr>
                <a:srgbClr val="000000"/>
              </a:buClr>
              <a:buFont typeface="Arial" charset="0"/>
              <a:buNone/>
            </a:pPr>
            <a:r>
              <a:rPr lang="de-DE" sz="1800" smtClean="0">
                <a:latin typeface="Verdana" pitchFamily="34" charset="0"/>
                <a:cs typeface="Arial" charset="0"/>
                <a:sym typeface="Verdana" pitchFamily="34" charset="0"/>
              </a:rPr>
              <a:t>2. Paralogismus der Simplizität: </a:t>
            </a:r>
            <a:r>
              <a:rPr lang="de-DE" sz="1800" i="1" smtClean="0">
                <a:latin typeface="Verdana" pitchFamily="34" charset="0"/>
                <a:cs typeface="Arial" charset="0"/>
                <a:sym typeface="Verdana" pitchFamily="34" charset="0"/>
              </a:rPr>
              <a:t>Die Seele sei Einfach</a:t>
            </a:r>
          </a:p>
          <a:p>
            <a:pPr marL="0" indent="0" eaLnBrk="1" hangingPunct="1">
              <a:spcAft>
                <a:spcPct val="0"/>
              </a:spcAft>
              <a:buClr>
                <a:srgbClr val="000000"/>
              </a:buClr>
              <a:buFont typeface="Arial" charset="0"/>
              <a:buNone/>
            </a:pPr>
            <a:r>
              <a:rPr lang="de-DE" sz="1800" smtClean="0">
                <a:latin typeface="Verdana" pitchFamily="34" charset="0"/>
                <a:cs typeface="Arial" charset="0"/>
                <a:sym typeface="Verdana" pitchFamily="34" charset="0"/>
              </a:rPr>
              <a:t>3. Paralogismus der Personalität: </a:t>
            </a:r>
            <a:r>
              <a:rPr lang="de-DE" sz="1800" i="1" smtClean="0">
                <a:latin typeface="Verdana" pitchFamily="34" charset="0"/>
                <a:cs typeface="Arial" charset="0"/>
                <a:sym typeface="Verdana" pitchFamily="34" charset="0"/>
              </a:rPr>
              <a:t>Die Seele sei eine Person</a:t>
            </a:r>
          </a:p>
          <a:p>
            <a:pPr marL="0" indent="0" eaLnBrk="1" hangingPunct="1">
              <a:spcAft>
                <a:spcPct val="0"/>
              </a:spcAft>
              <a:buClr>
                <a:srgbClr val="000000"/>
              </a:buClr>
              <a:buFont typeface="Arial" charset="0"/>
              <a:buNone/>
            </a:pPr>
            <a:r>
              <a:rPr lang="de-DE" sz="1800" smtClean="0">
                <a:latin typeface="Verdana" pitchFamily="34" charset="0"/>
                <a:cs typeface="Arial" charset="0"/>
                <a:sym typeface="Verdana" pitchFamily="34" charset="0"/>
              </a:rPr>
              <a:t>4. Paralogismus der Idealität: </a:t>
            </a:r>
            <a:r>
              <a:rPr lang="de-DE" sz="1800" i="1" smtClean="0">
                <a:latin typeface="Verdana" pitchFamily="34" charset="0"/>
                <a:cs typeface="Arial" charset="0"/>
                <a:sym typeface="Verdana" pitchFamily="34" charset="0"/>
              </a:rPr>
              <a:t>Das Dasein aller Gegenstände der äußeren Sinne sei zweifelhaft </a:t>
            </a:r>
          </a:p>
          <a:p>
            <a:pPr marL="0" indent="0" eaLnBrk="1" hangingPunct="1">
              <a:spcAft>
                <a:spcPct val="0"/>
              </a:spcAft>
              <a:buClr>
                <a:srgbClr val="000000"/>
              </a:buClr>
              <a:buFont typeface="Arial" charset="0"/>
              <a:buNone/>
            </a:pPr>
            <a:endParaRPr lang="de-DE" smtClean="0">
              <a:latin typeface="Verdana" pitchFamily="34" charset="0"/>
              <a:cs typeface="Arial" charset="0"/>
              <a:sym typeface="Verdana" pitchFamily="34" charset="0"/>
            </a:endParaRPr>
          </a:p>
        </p:txBody>
      </p:sp>
      <p:sp>
        <p:nvSpPr>
          <p:cNvPr id="27651" name="Google Shape;145;p15"/>
          <p:cNvSpPr>
            <a:spLocks noGrp="1"/>
          </p:cNvSpPr>
          <p:nvPr>
            <p:ph type="sldNum" sz="quarter" idx="11"/>
          </p:nvPr>
        </p:nvSpPr>
        <p:spPr>
          <a:noFill/>
        </p:spPr>
        <p:txBody>
          <a:bodyPr/>
          <a:lstStyle/>
          <a:p>
            <a:fld id="{6680905D-A00F-4FD0-ACDA-34E90376DA51}" type="slidenum">
              <a:rPr lang="de-DE"/>
              <a:pPr/>
              <a:t>12</a:t>
            </a:fld>
            <a:endParaRPr lang="de-DE"/>
          </a:p>
        </p:txBody>
      </p:sp>
      <p:sp>
        <p:nvSpPr>
          <p:cNvPr id="27652" name="Google Shape;146;p15"/>
          <p:cNvSpPr>
            <a:spLocks noGrp="1"/>
          </p:cNvSpPr>
          <p:nvPr>
            <p:ph type="ftr" sz="quarter" idx="12"/>
          </p:nvPr>
        </p:nvSpPr>
        <p:spPr>
          <a:xfrm>
            <a:off x="2657475" y="6356350"/>
            <a:ext cx="6877050" cy="365125"/>
          </a:xfrm>
          <a:noFill/>
        </p:spPr>
        <p:txBody>
          <a:bodyPr/>
          <a:lstStyle/>
          <a:p>
            <a:r>
              <a:rPr lang="de-DE"/>
              <a:t>„Das Mysterium der Seele“</a:t>
            </a:r>
          </a:p>
        </p:txBody>
      </p:sp>
      <p:sp>
        <p:nvSpPr>
          <p:cNvPr id="27653" name="Google Shape;147;p15"/>
          <p:cNvSpPr>
            <a:spLocks noGrp="1"/>
          </p:cNvSpPr>
          <p:nvPr>
            <p:ph type="dt" sz="quarter" idx="10"/>
          </p:nvPr>
        </p:nvSpPr>
        <p:spPr>
          <a:noFill/>
        </p:spPr>
        <p:txBody>
          <a:bodyPr/>
          <a:lstStyle/>
          <a:p>
            <a:pPr algn="l"/>
            <a:r>
              <a:rPr lang="de-DE"/>
              <a:t>18.06.2020</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Google Shape;153;p16"/>
          <p:cNvSpPr txBox="1">
            <a:spLocks noGrp="1"/>
          </p:cNvSpPr>
          <p:nvPr>
            <p:ph type="title"/>
          </p:nvPr>
        </p:nvSpPr>
        <p:spPr>
          <a:xfrm>
            <a:off x="838200" y="544513"/>
            <a:ext cx="10515600" cy="1146175"/>
          </a:xfrm>
        </p:spPr>
        <p:txBody>
          <a:bodyPr/>
          <a:lstStyle/>
          <a:p>
            <a:pPr eaLnBrk="1" hangingPunct="1">
              <a:spcBef>
                <a:spcPct val="0"/>
              </a:spcBef>
              <a:spcAft>
                <a:spcPct val="0"/>
              </a:spcAft>
              <a:buClr>
                <a:srgbClr val="000000"/>
              </a:buClr>
              <a:buFont typeface="Verdana" pitchFamily="34" charset="0"/>
              <a:buNone/>
            </a:pPr>
            <a:r>
              <a:rPr lang="de-DE" smtClean="0">
                <a:latin typeface="Verdana" pitchFamily="34" charset="0"/>
                <a:cs typeface="Arial" charset="0"/>
                <a:sym typeface="Verdana" pitchFamily="34" charset="0"/>
              </a:rPr>
              <a:t>4. Neuzeitliche Ansichten </a:t>
            </a:r>
            <a:br>
              <a:rPr lang="de-DE" smtClean="0">
                <a:latin typeface="Verdana" pitchFamily="34" charset="0"/>
                <a:cs typeface="Arial" charset="0"/>
                <a:sym typeface="Verdana" pitchFamily="34" charset="0"/>
              </a:rPr>
            </a:br>
            <a:r>
              <a:rPr lang="de-DE" sz="2000" smtClean="0">
                <a:latin typeface="Verdana" pitchFamily="34" charset="0"/>
                <a:cs typeface="Arial" charset="0"/>
                <a:sym typeface="Verdana" pitchFamily="34" charset="0"/>
              </a:rPr>
              <a:t>4.2 Kant </a:t>
            </a:r>
          </a:p>
        </p:txBody>
      </p:sp>
      <p:sp>
        <p:nvSpPr>
          <p:cNvPr id="29698" name="Google Shape;154;p16"/>
          <p:cNvSpPr txBox="1">
            <a:spLocks noGrp="1"/>
          </p:cNvSpPr>
          <p:nvPr>
            <p:ph type="body" idx="1"/>
          </p:nvPr>
        </p:nvSpPr>
        <p:spPr/>
        <p:txBody>
          <a:bodyPr/>
          <a:lstStyle/>
          <a:p>
            <a:pPr marL="0" indent="0" eaLnBrk="1" hangingPunct="1">
              <a:spcAft>
                <a:spcPct val="0"/>
              </a:spcAft>
              <a:buClr>
                <a:srgbClr val="000000"/>
              </a:buClr>
              <a:buFont typeface="Arial" charset="0"/>
              <a:buNone/>
            </a:pPr>
            <a:endParaRPr lang="de-DE" smtClean="0">
              <a:latin typeface="Verdana" pitchFamily="34" charset="0"/>
              <a:cs typeface="Arial" charset="0"/>
              <a:sym typeface="Verdana" pitchFamily="34" charset="0"/>
            </a:endParaRPr>
          </a:p>
          <a:p>
            <a:pPr marL="0" indent="0" eaLnBrk="1" hangingPunct="1">
              <a:spcAft>
                <a:spcPct val="0"/>
              </a:spcAft>
              <a:buClr>
                <a:srgbClr val="000000"/>
              </a:buClr>
              <a:buFont typeface="Arial" charset="0"/>
              <a:buNone/>
            </a:pPr>
            <a:endParaRPr lang="de-DE" smtClean="0">
              <a:latin typeface="Verdana" pitchFamily="34" charset="0"/>
              <a:cs typeface="Arial" charset="0"/>
              <a:sym typeface="Verdana" pitchFamily="34" charset="0"/>
            </a:endParaRPr>
          </a:p>
        </p:txBody>
      </p:sp>
      <p:sp>
        <p:nvSpPr>
          <p:cNvPr id="29699" name="Google Shape;155;p16"/>
          <p:cNvSpPr>
            <a:spLocks noGrp="1"/>
          </p:cNvSpPr>
          <p:nvPr>
            <p:ph type="sldNum" sz="quarter" idx="11"/>
          </p:nvPr>
        </p:nvSpPr>
        <p:spPr>
          <a:noFill/>
        </p:spPr>
        <p:txBody>
          <a:bodyPr/>
          <a:lstStyle/>
          <a:p>
            <a:fld id="{6EA23C32-F345-47F6-AC54-CDDF8CB9A4D7}" type="slidenum">
              <a:rPr lang="de-DE"/>
              <a:pPr/>
              <a:t>13</a:t>
            </a:fld>
            <a:endParaRPr lang="de-DE"/>
          </a:p>
        </p:txBody>
      </p:sp>
      <p:sp>
        <p:nvSpPr>
          <p:cNvPr id="29700" name="Google Shape;156;p16"/>
          <p:cNvSpPr>
            <a:spLocks noGrp="1"/>
          </p:cNvSpPr>
          <p:nvPr>
            <p:ph type="ftr" sz="quarter" idx="12"/>
          </p:nvPr>
        </p:nvSpPr>
        <p:spPr>
          <a:xfrm>
            <a:off x="2657475" y="6356350"/>
            <a:ext cx="6877050" cy="365125"/>
          </a:xfrm>
          <a:noFill/>
        </p:spPr>
        <p:txBody>
          <a:bodyPr/>
          <a:lstStyle/>
          <a:p>
            <a:r>
              <a:rPr lang="de-DE"/>
              <a:t>„Das Mysterium der Seele“</a:t>
            </a:r>
          </a:p>
        </p:txBody>
      </p:sp>
      <p:sp>
        <p:nvSpPr>
          <p:cNvPr id="29701" name="Google Shape;157;p16"/>
          <p:cNvSpPr>
            <a:spLocks noGrp="1"/>
          </p:cNvSpPr>
          <p:nvPr>
            <p:ph type="dt" sz="quarter" idx="10"/>
          </p:nvPr>
        </p:nvSpPr>
        <p:spPr>
          <a:noFill/>
        </p:spPr>
        <p:txBody>
          <a:bodyPr/>
          <a:lstStyle/>
          <a:p>
            <a:pPr algn="l"/>
            <a:r>
              <a:rPr lang="de-DE"/>
              <a:t>18.06.2020</a:t>
            </a:r>
          </a:p>
        </p:txBody>
      </p:sp>
      <p:pic>
        <p:nvPicPr>
          <p:cNvPr id="29702" name="Google Shape;158;p16"/>
          <p:cNvPicPr preferRelativeResize="0">
            <a:picLocks noChangeAspect="1" noChangeArrowheads="1"/>
          </p:cNvPicPr>
          <p:nvPr/>
        </p:nvPicPr>
        <p:blipFill>
          <a:blip r:embed="rId3"/>
          <a:srcRect/>
          <a:stretch>
            <a:fillRect/>
          </a:stretch>
        </p:blipFill>
        <p:spPr bwMode="auto">
          <a:xfrm>
            <a:off x="838200" y="1825625"/>
            <a:ext cx="7524750" cy="2181225"/>
          </a:xfrm>
          <a:prstGeom prst="rect">
            <a:avLst/>
          </a:prstGeom>
          <a:noFill/>
          <a:ln w="9525">
            <a:noFill/>
            <a:miter lim="800000"/>
            <a:headEnd/>
            <a:tailEnd/>
          </a:ln>
        </p:spPr>
      </p:pic>
      <p:sp>
        <p:nvSpPr>
          <p:cNvPr id="29703" name="Google Shape;159;p16"/>
          <p:cNvSpPr txBox="1">
            <a:spLocks noChangeArrowheads="1"/>
          </p:cNvSpPr>
          <p:nvPr/>
        </p:nvSpPr>
        <p:spPr bwMode="auto">
          <a:xfrm>
            <a:off x="941388" y="4438650"/>
            <a:ext cx="6446837" cy="1484313"/>
          </a:xfrm>
          <a:prstGeom prst="rect">
            <a:avLst/>
          </a:prstGeom>
          <a:noFill/>
          <a:ln w="9525">
            <a:noFill/>
            <a:miter lim="800000"/>
            <a:headEnd/>
            <a:tailEnd/>
          </a:ln>
        </p:spPr>
        <p:txBody>
          <a:bodyPr lIns="91425" tIns="91425" rIns="91425" bIns="91425"/>
          <a:lstStyle/>
          <a:p>
            <a:pPr>
              <a:buClr>
                <a:srgbClr val="000000"/>
              </a:buClr>
              <a:buFont typeface="Arial" charset="0"/>
              <a:buNone/>
            </a:pPr>
            <a:r>
              <a:rPr lang="de-DE" sz="1800">
                <a:latin typeface="Verdana" pitchFamily="34" charset="0"/>
                <a:sym typeface="Verdana" pitchFamily="34" charset="0"/>
              </a:rPr>
              <a:t>Alle Füchse haben rote Schwänze</a:t>
            </a:r>
          </a:p>
          <a:p>
            <a:pPr>
              <a:buClr>
                <a:srgbClr val="000000"/>
              </a:buClr>
              <a:buFont typeface="Arial" charset="0"/>
              <a:buNone/>
            </a:pPr>
            <a:endParaRPr lang="de-DE" sz="1800">
              <a:latin typeface="Verdana" pitchFamily="34" charset="0"/>
              <a:sym typeface="Verdana" pitchFamily="34" charset="0"/>
            </a:endParaRPr>
          </a:p>
          <a:p>
            <a:pPr>
              <a:buClr>
                <a:srgbClr val="000000"/>
              </a:buClr>
              <a:buFont typeface="Arial" charset="0"/>
              <a:buNone/>
            </a:pPr>
            <a:r>
              <a:rPr lang="de-DE" sz="1800">
                <a:latin typeface="Verdana" pitchFamily="34" charset="0"/>
                <a:sym typeface="Verdana" pitchFamily="34" charset="0"/>
              </a:rPr>
              <a:t>Sokrates ist ein Fuchs</a:t>
            </a:r>
          </a:p>
          <a:p>
            <a:pPr>
              <a:buClr>
                <a:srgbClr val="000000"/>
              </a:buClr>
              <a:buFont typeface="Arial" charset="0"/>
              <a:buNone/>
            </a:pPr>
            <a:endParaRPr lang="de-DE" sz="1800">
              <a:latin typeface="Verdana" pitchFamily="34" charset="0"/>
              <a:sym typeface="Verdana" pitchFamily="34" charset="0"/>
            </a:endParaRPr>
          </a:p>
          <a:p>
            <a:pPr>
              <a:buClr>
                <a:srgbClr val="000000"/>
              </a:buClr>
              <a:buFont typeface="Arial" charset="0"/>
              <a:buNone/>
            </a:pPr>
            <a:r>
              <a:rPr lang="de-DE" sz="1800">
                <a:latin typeface="Verdana" pitchFamily="34" charset="0"/>
                <a:sym typeface="Verdana" pitchFamily="34" charset="0"/>
              </a:rPr>
              <a:t>Sokrates hat einen roten Schwanz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Google Shape;165;p17"/>
          <p:cNvSpPr txBox="1">
            <a:spLocks noGrp="1"/>
          </p:cNvSpPr>
          <p:nvPr>
            <p:ph type="title"/>
          </p:nvPr>
        </p:nvSpPr>
        <p:spPr>
          <a:xfrm>
            <a:off x="838200" y="544513"/>
            <a:ext cx="10515600" cy="1146175"/>
          </a:xfrm>
        </p:spPr>
        <p:txBody>
          <a:bodyPr/>
          <a:lstStyle/>
          <a:p>
            <a:pPr eaLnBrk="1" hangingPunct="1">
              <a:spcBef>
                <a:spcPct val="0"/>
              </a:spcBef>
              <a:spcAft>
                <a:spcPct val="0"/>
              </a:spcAft>
              <a:buClr>
                <a:srgbClr val="000000"/>
              </a:buClr>
              <a:buFont typeface="Verdana" pitchFamily="34" charset="0"/>
              <a:buNone/>
            </a:pPr>
            <a:r>
              <a:rPr lang="de-DE" smtClean="0">
                <a:latin typeface="Verdana" pitchFamily="34" charset="0"/>
                <a:cs typeface="Arial" charset="0"/>
                <a:sym typeface="Verdana" pitchFamily="34" charset="0"/>
              </a:rPr>
              <a:t>4. Neuzeitliche Ansichten </a:t>
            </a:r>
            <a:br>
              <a:rPr lang="de-DE" smtClean="0">
                <a:latin typeface="Verdana" pitchFamily="34" charset="0"/>
                <a:cs typeface="Arial" charset="0"/>
                <a:sym typeface="Verdana" pitchFamily="34" charset="0"/>
              </a:rPr>
            </a:br>
            <a:r>
              <a:rPr lang="de-DE" sz="2000" smtClean="0">
                <a:latin typeface="Verdana" pitchFamily="34" charset="0"/>
                <a:cs typeface="Arial" charset="0"/>
                <a:sym typeface="Verdana" pitchFamily="34" charset="0"/>
              </a:rPr>
              <a:t>4.2. Kant </a:t>
            </a:r>
            <a:r>
              <a:rPr lang="de-DE" smtClean="0">
                <a:latin typeface="Verdana" pitchFamily="34" charset="0"/>
                <a:cs typeface="Arial" charset="0"/>
                <a:sym typeface="Verdana" pitchFamily="34" charset="0"/>
              </a:rPr>
              <a:t> </a:t>
            </a:r>
          </a:p>
        </p:txBody>
      </p:sp>
      <p:sp>
        <p:nvSpPr>
          <p:cNvPr id="166" name="Google Shape;166;p17"/>
          <p:cNvSpPr txBox="1">
            <a:spLocks noGrp="1"/>
          </p:cNvSpPr>
          <p:nvPr>
            <p:ph type="body" idx="1"/>
          </p:nvPr>
        </p:nvSpPr>
        <p:spPr>
          <a:xfrm>
            <a:off x="838200" y="1573213"/>
            <a:ext cx="10515600" cy="4351337"/>
          </a:xfrm>
        </p:spPr>
        <p:txBody>
          <a:bodyPr/>
          <a:lstStyle/>
          <a:p>
            <a:pPr indent="-342900" eaLnBrk="1" hangingPunct="1">
              <a:spcAft>
                <a:spcPct val="0"/>
              </a:spcAft>
              <a:buClr>
                <a:srgbClr val="000000"/>
              </a:buClr>
              <a:buSzPts val="1800"/>
              <a:buFont typeface="Arial" charset="0"/>
              <a:buAutoNum type="arabicPeriod"/>
            </a:pPr>
            <a:r>
              <a:rPr lang="de-DE" sz="1800" u="sng" smtClean="0">
                <a:latin typeface="Verdana" pitchFamily="34" charset="0"/>
                <a:cs typeface="Arial" charset="0"/>
                <a:sym typeface="Verdana" pitchFamily="34" charset="0"/>
              </a:rPr>
              <a:t>Paralogismus der Substantialität </a:t>
            </a:r>
          </a:p>
          <a:p>
            <a:pPr indent="-342900" eaLnBrk="1" hangingPunct="1">
              <a:spcAft>
                <a:spcPct val="0"/>
              </a:spcAft>
              <a:buClr>
                <a:srgbClr val="000000"/>
              </a:buClr>
              <a:buFont typeface="Arial" charset="0"/>
              <a:buNone/>
            </a:pPr>
            <a:endParaRPr lang="de-DE" u="sng" smtClean="0">
              <a:latin typeface="Verdana" pitchFamily="34" charset="0"/>
              <a:cs typeface="Arial" charset="0"/>
              <a:sym typeface="Verdana" pitchFamily="34" charset="0"/>
            </a:endParaRPr>
          </a:p>
        </p:txBody>
      </p:sp>
      <p:sp>
        <p:nvSpPr>
          <p:cNvPr id="31747" name="Google Shape;167;p17"/>
          <p:cNvSpPr>
            <a:spLocks noGrp="1"/>
          </p:cNvSpPr>
          <p:nvPr>
            <p:ph type="sldNum" sz="quarter" idx="11"/>
          </p:nvPr>
        </p:nvSpPr>
        <p:spPr>
          <a:noFill/>
        </p:spPr>
        <p:txBody>
          <a:bodyPr/>
          <a:lstStyle/>
          <a:p>
            <a:fld id="{960D213A-6870-4ED0-9E75-3C7062E3EB94}" type="slidenum">
              <a:rPr lang="de-DE"/>
              <a:pPr/>
              <a:t>14</a:t>
            </a:fld>
            <a:endParaRPr lang="de-DE"/>
          </a:p>
        </p:txBody>
      </p:sp>
      <p:pic>
        <p:nvPicPr>
          <p:cNvPr id="31748" name="Google Shape;168;p17"/>
          <p:cNvPicPr preferRelativeResize="0">
            <a:picLocks noChangeAspect="1" noChangeArrowheads="1"/>
          </p:cNvPicPr>
          <p:nvPr/>
        </p:nvPicPr>
        <p:blipFill>
          <a:blip r:embed="rId3"/>
          <a:srcRect l="16803" t="22852" r="21465" b="22856"/>
          <a:stretch>
            <a:fillRect/>
          </a:stretch>
        </p:blipFill>
        <p:spPr bwMode="auto">
          <a:xfrm>
            <a:off x="949325" y="2611438"/>
            <a:ext cx="1812925" cy="2254250"/>
          </a:xfrm>
          <a:prstGeom prst="rect">
            <a:avLst/>
          </a:prstGeom>
          <a:noFill/>
          <a:ln w="9525">
            <a:noFill/>
            <a:miter lim="800000"/>
            <a:headEnd/>
            <a:tailEnd/>
          </a:ln>
        </p:spPr>
      </p:pic>
      <p:sp>
        <p:nvSpPr>
          <p:cNvPr id="31749" name="Google Shape;169;p17"/>
          <p:cNvSpPr txBox="1">
            <a:spLocks noChangeArrowheads="1"/>
          </p:cNvSpPr>
          <p:nvPr/>
        </p:nvSpPr>
        <p:spPr bwMode="auto">
          <a:xfrm>
            <a:off x="923925" y="2112963"/>
            <a:ext cx="1984375" cy="365125"/>
          </a:xfrm>
          <a:prstGeom prst="rect">
            <a:avLst/>
          </a:prstGeom>
          <a:noFill/>
          <a:ln w="9525">
            <a:noFill/>
            <a:miter lim="800000"/>
            <a:headEnd/>
            <a:tailEnd/>
          </a:ln>
        </p:spPr>
        <p:txBody>
          <a:bodyPr lIns="91425" tIns="91425" rIns="91425" bIns="91425"/>
          <a:lstStyle/>
          <a:p>
            <a:pPr algn="ctr">
              <a:buClr>
                <a:srgbClr val="000000"/>
              </a:buClr>
              <a:buFont typeface="Arial" charset="0"/>
              <a:buNone/>
            </a:pPr>
            <a:r>
              <a:rPr lang="de-DE" b="1">
                <a:latin typeface="Verdana" pitchFamily="34" charset="0"/>
                <a:sym typeface="Verdana" pitchFamily="34" charset="0"/>
              </a:rPr>
              <a:t>Empirisches ICH </a:t>
            </a:r>
          </a:p>
        </p:txBody>
      </p:sp>
      <p:sp>
        <p:nvSpPr>
          <p:cNvPr id="31750" name="Google Shape;170;p17"/>
          <p:cNvSpPr txBox="1">
            <a:spLocks noChangeArrowheads="1"/>
          </p:cNvSpPr>
          <p:nvPr/>
        </p:nvSpPr>
        <p:spPr bwMode="auto">
          <a:xfrm>
            <a:off x="6473825" y="2112963"/>
            <a:ext cx="1674813" cy="365125"/>
          </a:xfrm>
          <a:prstGeom prst="rect">
            <a:avLst/>
          </a:prstGeom>
          <a:noFill/>
          <a:ln w="9525">
            <a:noFill/>
            <a:miter lim="800000"/>
            <a:headEnd/>
            <a:tailEnd/>
          </a:ln>
        </p:spPr>
        <p:txBody>
          <a:bodyPr lIns="91425" tIns="91425" rIns="91425" bIns="91425"/>
          <a:lstStyle/>
          <a:p>
            <a:pPr algn="ctr">
              <a:buClr>
                <a:srgbClr val="000000"/>
              </a:buClr>
              <a:buFont typeface="Arial" charset="0"/>
              <a:buNone/>
            </a:pPr>
            <a:r>
              <a:rPr lang="de-DE" b="1">
                <a:latin typeface="Verdana" pitchFamily="34" charset="0"/>
                <a:sym typeface="Verdana" pitchFamily="34" charset="0"/>
              </a:rPr>
              <a:t>Logisches ICH </a:t>
            </a:r>
          </a:p>
        </p:txBody>
      </p:sp>
      <p:sp>
        <p:nvSpPr>
          <p:cNvPr id="31751" name="Google Shape;171;p17"/>
          <p:cNvSpPr>
            <a:spLocks noChangeArrowheads="1"/>
          </p:cNvSpPr>
          <p:nvPr/>
        </p:nvSpPr>
        <p:spPr bwMode="auto">
          <a:xfrm>
            <a:off x="6403975" y="2744788"/>
            <a:ext cx="1812925" cy="1368425"/>
          </a:xfrm>
          <a:prstGeom prst="cloudCallout">
            <a:avLst>
              <a:gd name="adj1" fmla="val -20833"/>
              <a:gd name="adj2" fmla="val 62500"/>
            </a:avLst>
          </a:prstGeom>
          <a:solidFill>
            <a:schemeClr val="tx2"/>
          </a:solidFill>
          <a:ln w="9525">
            <a:solidFill>
              <a:schemeClr val="bg2"/>
            </a:solidFill>
            <a:round/>
            <a:headEnd type="none" w="sm" len="sm"/>
            <a:tailEnd type="none" w="sm" len="sm"/>
          </a:ln>
        </p:spPr>
        <p:txBody>
          <a:bodyPr lIns="91425" tIns="91425" rIns="91425" bIns="91425" anchor="ctr"/>
          <a:lstStyle/>
          <a:p>
            <a:pPr>
              <a:buClr>
                <a:srgbClr val="000000"/>
              </a:buClr>
              <a:buFont typeface="Arial" charset="0"/>
              <a:buNone/>
            </a:pPr>
            <a:endParaRPr lang="de-DE"/>
          </a:p>
        </p:txBody>
      </p:sp>
      <p:sp>
        <p:nvSpPr>
          <p:cNvPr id="31752" name="Google Shape;172;p17"/>
          <p:cNvSpPr txBox="1">
            <a:spLocks noChangeArrowheads="1"/>
          </p:cNvSpPr>
          <p:nvPr/>
        </p:nvSpPr>
        <p:spPr bwMode="auto">
          <a:xfrm>
            <a:off x="3181350" y="2363788"/>
            <a:ext cx="2805113" cy="2254250"/>
          </a:xfrm>
          <a:prstGeom prst="rect">
            <a:avLst/>
          </a:prstGeom>
          <a:noFill/>
          <a:ln w="9525">
            <a:noFill/>
            <a:miter lim="800000"/>
            <a:headEnd/>
            <a:tailEnd/>
          </a:ln>
        </p:spPr>
        <p:txBody>
          <a:bodyPr lIns="91425" tIns="91425" rIns="91425" bIns="91425"/>
          <a:lstStyle/>
          <a:p>
            <a:pPr marL="457200" indent="-330200">
              <a:buClr>
                <a:srgbClr val="000000"/>
              </a:buClr>
              <a:buSzPts val="1600"/>
              <a:buFont typeface="Verdana" pitchFamily="34" charset="0"/>
              <a:buChar char="-"/>
            </a:pPr>
            <a:r>
              <a:rPr lang="de-DE" sz="1600">
                <a:latin typeface="Verdana" pitchFamily="34" charset="0"/>
                <a:sym typeface="Verdana" pitchFamily="34" charset="0"/>
              </a:rPr>
              <a:t>das bestimmte Selbst </a:t>
            </a:r>
          </a:p>
          <a:p>
            <a:pPr marL="457200" indent="-330200">
              <a:buClr>
                <a:srgbClr val="000000"/>
              </a:buClr>
              <a:buSzPts val="1600"/>
              <a:buFont typeface="Verdana" pitchFamily="34" charset="0"/>
              <a:buChar char="-"/>
            </a:pPr>
            <a:r>
              <a:rPr lang="de-DE" sz="1600">
                <a:latin typeface="Verdana" pitchFamily="34" charset="0"/>
                <a:sym typeface="Verdana" pitchFamily="34" charset="0"/>
              </a:rPr>
              <a:t>Substanz </a:t>
            </a:r>
          </a:p>
          <a:p>
            <a:pPr marL="457200" indent="-330200">
              <a:buClr>
                <a:srgbClr val="000000"/>
              </a:buClr>
              <a:buSzPts val="1600"/>
              <a:buFont typeface="Verdana" pitchFamily="34" charset="0"/>
              <a:buChar char="-"/>
            </a:pPr>
            <a:r>
              <a:rPr lang="de-DE" sz="1600">
                <a:latin typeface="Verdana" pitchFamily="34" charset="0"/>
                <a:sym typeface="Verdana" pitchFamily="34" charset="0"/>
              </a:rPr>
              <a:t>man kann Aussagen treffen</a:t>
            </a:r>
          </a:p>
          <a:p>
            <a:pPr marL="457200" indent="-330200">
              <a:buClr>
                <a:srgbClr val="000000"/>
              </a:buClr>
              <a:buSzPts val="1600"/>
              <a:buFont typeface="Verdana" pitchFamily="34" charset="0"/>
              <a:buChar char="-"/>
            </a:pPr>
            <a:r>
              <a:rPr lang="de-DE" sz="1600">
                <a:latin typeface="Verdana" pitchFamily="34" charset="0"/>
                <a:sym typeface="Verdana" pitchFamily="34" charset="0"/>
              </a:rPr>
              <a:t>Objekt  </a:t>
            </a:r>
          </a:p>
        </p:txBody>
      </p:sp>
      <p:sp>
        <p:nvSpPr>
          <p:cNvPr id="31753" name="Google Shape;173;p17"/>
          <p:cNvSpPr txBox="1">
            <a:spLocks noChangeArrowheads="1"/>
          </p:cNvSpPr>
          <p:nvPr/>
        </p:nvSpPr>
        <p:spPr bwMode="auto">
          <a:xfrm>
            <a:off x="8636000" y="2297113"/>
            <a:ext cx="2717800" cy="1970087"/>
          </a:xfrm>
          <a:prstGeom prst="rect">
            <a:avLst/>
          </a:prstGeom>
          <a:noFill/>
          <a:ln w="9525">
            <a:noFill/>
            <a:miter lim="800000"/>
            <a:headEnd/>
            <a:tailEnd/>
          </a:ln>
        </p:spPr>
        <p:txBody>
          <a:bodyPr lIns="91425" tIns="91425" rIns="91425" bIns="91425"/>
          <a:lstStyle/>
          <a:p>
            <a:pPr marL="457200" indent="-330200">
              <a:buClr>
                <a:srgbClr val="000000"/>
              </a:buClr>
              <a:buSzPts val="1600"/>
              <a:buFont typeface="Verdana" pitchFamily="34" charset="0"/>
              <a:buChar char="-"/>
            </a:pPr>
            <a:r>
              <a:rPr lang="de-DE" sz="1600">
                <a:latin typeface="Verdana" pitchFamily="34" charset="0"/>
                <a:sym typeface="Verdana" pitchFamily="34" charset="0"/>
              </a:rPr>
              <a:t>bestimmende Selbst </a:t>
            </a:r>
          </a:p>
          <a:p>
            <a:pPr marL="457200" indent="-330200">
              <a:buClr>
                <a:srgbClr val="000000"/>
              </a:buClr>
              <a:buSzPts val="1600"/>
              <a:buFont typeface="Verdana" pitchFamily="34" charset="0"/>
              <a:buChar char="-"/>
            </a:pPr>
            <a:r>
              <a:rPr lang="de-DE" sz="1600">
                <a:latin typeface="Verdana" pitchFamily="34" charset="0"/>
                <a:sym typeface="Verdana" pitchFamily="34" charset="0"/>
              </a:rPr>
              <a:t>keine Substanz </a:t>
            </a:r>
          </a:p>
          <a:p>
            <a:pPr marL="457200" indent="-330200">
              <a:buClr>
                <a:srgbClr val="000000"/>
              </a:buClr>
              <a:buSzPts val="1600"/>
              <a:buFont typeface="Verdana" pitchFamily="34" charset="0"/>
              <a:buChar char="-"/>
            </a:pPr>
            <a:r>
              <a:rPr lang="de-DE" sz="1600">
                <a:latin typeface="Verdana" pitchFamily="34" charset="0"/>
                <a:sym typeface="Verdana" pitchFamily="34" charset="0"/>
              </a:rPr>
              <a:t>trifft Aussagen </a:t>
            </a:r>
          </a:p>
          <a:p>
            <a:pPr marL="457200" indent="-330200">
              <a:buClr>
                <a:srgbClr val="000000"/>
              </a:buClr>
              <a:buSzPts val="1600"/>
              <a:buFont typeface="Verdana" pitchFamily="34" charset="0"/>
              <a:buChar char="-"/>
            </a:pPr>
            <a:r>
              <a:rPr lang="de-DE" sz="1600">
                <a:latin typeface="Verdana" pitchFamily="34" charset="0"/>
                <a:sym typeface="Verdana" pitchFamily="34" charset="0"/>
              </a:rPr>
              <a:t>Subjekt </a:t>
            </a:r>
          </a:p>
        </p:txBody>
      </p:sp>
      <p:sp>
        <p:nvSpPr>
          <p:cNvPr id="174" name="Google Shape;174;p17"/>
          <p:cNvSpPr txBox="1"/>
          <p:nvPr/>
        </p:nvSpPr>
        <p:spPr>
          <a:xfrm>
            <a:off x="838200" y="4814888"/>
            <a:ext cx="11099800" cy="1695450"/>
          </a:xfrm>
          <a:prstGeom prst="rect">
            <a:avLst/>
          </a:prstGeom>
          <a:noFill/>
          <a:ln>
            <a:noFill/>
          </a:ln>
        </p:spPr>
        <p:txBody>
          <a:bodyPr lIns="91425" tIns="91425" rIns="91425" bIns="91425"/>
          <a:lstStyle/>
          <a:p>
            <a:pPr>
              <a:buClr>
                <a:srgbClr val="000000"/>
              </a:buClr>
              <a:buFont typeface="Arial" charset="0"/>
              <a:buNone/>
            </a:pPr>
            <a:r>
              <a:rPr lang="de-DE" sz="1600" u="sng">
                <a:latin typeface="Verdana" pitchFamily="34" charset="0"/>
                <a:sym typeface="Verdana" pitchFamily="34" charset="0"/>
              </a:rPr>
              <a:t>Grundfehler in folgendem Satz:</a:t>
            </a:r>
          </a:p>
          <a:p>
            <a:pPr>
              <a:buClr>
                <a:srgbClr val="000000"/>
              </a:buClr>
              <a:buFont typeface="Arial" charset="0"/>
              <a:buNone/>
            </a:pPr>
            <a:r>
              <a:rPr lang="de-DE" sz="1600" u="sng">
                <a:latin typeface="Verdana" pitchFamily="34" charset="0"/>
                <a:sym typeface="Verdana" pitchFamily="34" charset="0"/>
              </a:rPr>
              <a:t> </a:t>
            </a:r>
          </a:p>
          <a:p>
            <a:pPr>
              <a:lnSpc>
                <a:spcPct val="115000"/>
              </a:lnSpc>
              <a:buClr>
                <a:srgbClr val="000000"/>
              </a:buClr>
              <a:buSzPts val="1100"/>
              <a:buFont typeface="Arial" charset="0"/>
              <a:buNone/>
            </a:pPr>
            <a:r>
              <a:rPr lang="de-DE" sz="1600">
                <a:solidFill>
                  <a:srgbClr val="202122"/>
                </a:solidFill>
                <a:latin typeface="Verdana" pitchFamily="34" charset="0"/>
                <a:sym typeface="Verdana" pitchFamily="34" charset="0"/>
              </a:rPr>
              <a:t>„Was nicht anders als ein Subjekt gedacht werden kann, existiert auch nicht anders als ein Subjekt und ist also Substanz. Nun kann ein denkendes Wesen, bloß als ein solches betrachtet, nicht anders als Subjekt gedacht werden. Also existiert es auch als solches, d.i. Substanz.“ (B 410-411)</a:t>
            </a:r>
          </a:p>
          <a:p>
            <a:pPr>
              <a:spcBef>
                <a:spcPts val="100"/>
              </a:spcBef>
              <a:buClr>
                <a:srgbClr val="000000"/>
              </a:buClr>
              <a:buFont typeface="Arial" charset="0"/>
              <a:buNone/>
            </a:pPr>
            <a:endParaRPr lang="de-DE">
              <a:latin typeface="Verdana" pitchFamily="34" charset="0"/>
              <a:sym typeface="Verdana" pitchFamily="34" charset="0"/>
            </a:endParaRPr>
          </a:p>
        </p:txBody>
      </p:sp>
      <p:sp>
        <p:nvSpPr>
          <p:cNvPr id="31755" name="Google Shape;175;p17"/>
          <p:cNvSpPr>
            <a:spLocks noGrp="1"/>
          </p:cNvSpPr>
          <p:nvPr>
            <p:ph type="ftr" sz="quarter" idx="12"/>
          </p:nvPr>
        </p:nvSpPr>
        <p:spPr>
          <a:xfrm>
            <a:off x="2657475" y="6356350"/>
            <a:ext cx="6877050" cy="365125"/>
          </a:xfrm>
          <a:noFill/>
        </p:spPr>
        <p:txBody>
          <a:bodyPr/>
          <a:lstStyle/>
          <a:p>
            <a:r>
              <a:rPr lang="de-DE"/>
              <a:t>„Das Mysterium der Seele“</a:t>
            </a:r>
          </a:p>
        </p:txBody>
      </p:sp>
      <p:sp>
        <p:nvSpPr>
          <p:cNvPr id="31756" name="Google Shape;176;p17"/>
          <p:cNvSpPr>
            <a:spLocks noGrp="1"/>
          </p:cNvSpPr>
          <p:nvPr>
            <p:ph type="dt" sz="quarter" idx="10"/>
          </p:nvPr>
        </p:nvSpPr>
        <p:spPr>
          <a:noFill/>
        </p:spPr>
        <p:txBody>
          <a:bodyPr/>
          <a:lstStyle/>
          <a:p>
            <a:pPr algn="l"/>
            <a:r>
              <a:rPr lang="de-DE"/>
              <a:t>18.06.2020</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Google Shape;182;p18"/>
          <p:cNvSpPr txBox="1">
            <a:spLocks noGrp="1"/>
          </p:cNvSpPr>
          <p:nvPr>
            <p:ph type="title"/>
          </p:nvPr>
        </p:nvSpPr>
        <p:spPr>
          <a:xfrm>
            <a:off x="838200" y="544513"/>
            <a:ext cx="10515600" cy="1146175"/>
          </a:xfrm>
        </p:spPr>
        <p:txBody>
          <a:bodyPr/>
          <a:lstStyle/>
          <a:p>
            <a:pPr eaLnBrk="1" hangingPunct="1">
              <a:spcBef>
                <a:spcPct val="0"/>
              </a:spcBef>
              <a:spcAft>
                <a:spcPct val="0"/>
              </a:spcAft>
              <a:buClr>
                <a:srgbClr val="000000"/>
              </a:buClr>
              <a:buFont typeface="Verdana" pitchFamily="34" charset="0"/>
              <a:buNone/>
            </a:pPr>
            <a:r>
              <a:rPr lang="de-DE" smtClean="0">
                <a:latin typeface="Verdana" pitchFamily="34" charset="0"/>
                <a:cs typeface="Arial" charset="0"/>
                <a:sym typeface="Verdana" pitchFamily="34" charset="0"/>
              </a:rPr>
              <a:t>4. Neuzeitliche Ansichten </a:t>
            </a:r>
            <a:br>
              <a:rPr lang="de-DE" smtClean="0">
                <a:latin typeface="Verdana" pitchFamily="34" charset="0"/>
                <a:cs typeface="Arial" charset="0"/>
                <a:sym typeface="Verdana" pitchFamily="34" charset="0"/>
              </a:rPr>
            </a:br>
            <a:r>
              <a:rPr lang="de-DE" sz="2000" smtClean="0">
                <a:latin typeface="Verdana" pitchFamily="34" charset="0"/>
                <a:cs typeface="Arial" charset="0"/>
                <a:sym typeface="Verdana" pitchFamily="34" charset="0"/>
              </a:rPr>
              <a:t>4.2. Kant </a:t>
            </a:r>
          </a:p>
        </p:txBody>
      </p:sp>
      <p:sp>
        <p:nvSpPr>
          <p:cNvPr id="183" name="Google Shape;183;p18"/>
          <p:cNvSpPr txBox="1">
            <a:spLocks noGrp="1"/>
          </p:cNvSpPr>
          <p:nvPr>
            <p:ph type="body" idx="1"/>
          </p:nvPr>
        </p:nvSpPr>
        <p:spPr>
          <a:xfrm>
            <a:off x="838200" y="1690688"/>
            <a:ext cx="10515600" cy="4351337"/>
          </a:xfrm>
        </p:spPr>
        <p:txBody>
          <a:bodyPr/>
          <a:lstStyle/>
          <a:p>
            <a:pPr marL="215900" indent="0" eaLnBrk="1" hangingPunct="1">
              <a:lnSpc>
                <a:spcPct val="115000"/>
              </a:lnSpc>
              <a:spcBef>
                <a:spcPts val="200"/>
              </a:spcBef>
              <a:spcAft>
                <a:spcPct val="0"/>
              </a:spcAft>
              <a:buClr>
                <a:srgbClr val="000000"/>
              </a:buClr>
              <a:buSzPts val="1100"/>
              <a:buFont typeface="Arial" charset="0"/>
              <a:buNone/>
            </a:pPr>
            <a:r>
              <a:rPr lang="de-DE" sz="1600" smtClean="0">
                <a:solidFill>
                  <a:srgbClr val="202122"/>
                </a:solidFill>
                <a:latin typeface="Verdana" pitchFamily="34" charset="0"/>
                <a:cs typeface="Arial" charset="0"/>
                <a:sym typeface="Verdana" pitchFamily="34" charset="0"/>
              </a:rPr>
              <a:t>„Das Denken wird in beiden Prämissen in ganz verschiedener Bedeutung genommen: Im Obersatze, wie es auf das Objekt überhaupt (mithin wie es in der Anschauung gegeben werden mag) geht; im Untersatz aber nur, wie es in der Beziehung auf das Selbstbewusstsein besteht, wobei also an gar kein Objekt gedacht wird, sondern nur die Beziehung auf sich als Subjekt (als die Form des Denkens) vorgestellt wird. Im ersteren wird von Dingen geredet, die nicht anders als Subjekte gedacht werden können; im zweien aber nicht von Dingen, sondern vom Denken (indem man von allen Objekten abstrahiert), in welchem das Ich immer zum Subjekt des Bewusstsein dient; […]“ (B 411 FN)</a:t>
            </a:r>
          </a:p>
          <a:p>
            <a:pPr marL="215900" indent="0" eaLnBrk="1" hangingPunct="1">
              <a:lnSpc>
                <a:spcPct val="115000"/>
              </a:lnSpc>
              <a:spcBef>
                <a:spcPts val="700"/>
              </a:spcBef>
              <a:spcAft>
                <a:spcPct val="0"/>
              </a:spcAft>
              <a:buClr>
                <a:srgbClr val="000000"/>
              </a:buClr>
              <a:buSzPts val="1100"/>
              <a:buFont typeface="Arial" charset="0"/>
              <a:buNone/>
            </a:pPr>
            <a:endParaRPr lang="de-DE" sz="1600" smtClean="0">
              <a:latin typeface="Verdana" pitchFamily="34" charset="0"/>
              <a:cs typeface="Arial" charset="0"/>
              <a:sym typeface="Verdana" pitchFamily="34" charset="0"/>
            </a:endParaRPr>
          </a:p>
          <a:p>
            <a:pPr marL="215900" indent="0" eaLnBrk="1" hangingPunct="1">
              <a:lnSpc>
                <a:spcPct val="115000"/>
              </a:lnSpc>
              <a:spcBef>
                <a:spcPts val="200"/>
              </a:spcBef>
              <a:spcAft>
                <a:spcPct val="0"/>
              </a:spcAft>
              <a:buClr>
                <a:srgbClr val="000000"/>
              </a:buClr>
              <a:buSzPts val="1100"/>
              <a:buFont typeface="Arial" charset="0"/>
              <a:buNone/>
            </a:pPr>
            <a:r>
              <a:rPr lang="de-DE" sz="1600" smtClean="0">
                <a:solidFill>
                  <a:srgbClr val="202122"/>
                </a:solidFill>
                <a:latin typeface="Verdana" pitchFamily="34" charset="0"/>
                <a:cs typeface="Arial" charset="0"/>
                <a:sym typeface="Verdana" pitchFamily="34" charset="0"/>
              </a:rPr>
              <a:t>„dass der erste Vernunftschluss der transzendentalen Psychologie uns nur eine vermeintliche neue Einsicht aufhefte, indem er das beständige logische Subjekt des Denkens für die Erkenntnis des realen Subjekts der Inhärenz ausgibt, von welchem wir nicht die mindeste Kenntnis haben, noch haben können, weil das Bewusstsein das einzige ist, was Vorstellungen zu Gedanken macht, und worin mithin alle unsere Wahrnehmungen, als dem transzendentalen Subjekte, müssen angetroffen werden und wir, außer dieser logischen Betrachtung des ich’s, keine Kenntnis von dem Subjekte an sich selbst haben.“ (A 350)</a:t>
            </a:r>
          </a:p>
          <a:p>
            <a:pPr marL="215900" indent="0" eaLnBrk="1" hangingPunct="1">
              <a:spcBef>
                <a:spcPts val="700"/>
              </a:spcBef>
              <a:spcAft>
                <a:spcPct val="0"/>
              </a:spcAft>
              <a:buClr>
                <a:srgbClr val="000000"/>
              </a:buClr>
              <a:buFont typeface="Arial" charset="0"/>
              <a:buNone/>
            </a:pPr>
            <a:endParaRPr lang="de-DE" smtClean="0">
              <a:latin typeface="Verdana" pitchFamily="34" charset="0"/>
              <a:cs typeface="Arial" charset="0"/>
              <a:sym typeface="Verdana" pitchFamily="34" charset="0"/>
            </a:endParaRPr>
          </a:p>
        </p:txBody>
      </p:sp>
      <p:sp>
        <p:nvSpPr>
          <p:cNvPr id="33795" name="Google Shape;184;p18"/>
          <p:cNvSpPr>
            <a:spLocks noGrp="1"/>
          </p:cNvSpPr>
          <p:nvPr>
            <p:ph type="sldNum" sz="quarter" idx="11"/>
          </p:nvPr>
        </p:nvSpPr>
        <p:spPr>
          <a:noFill/>
        </p:spPr>
        <p:txBody>
          <a:bodyPr/>
          <a:lstStyle/>
          <a:p>
            <a:fld id="{62C9ACCE-9E92-4A67-84D1-B1CC201A96BD}" type="slidenum">
              <a:rPr lang="de-DE"/>
              <a:pPr/>
              <a:t>15</a:t>
            </a:fld>
            <a:endParaRPr lang="de-DE"/>
          </a:p>
        </p:txBody>
      </p:sp>
      <p:sp>
        <p:nvSpPr>
          <p:cNvPr id="33796" name="Google Shape;185;p18"/>
          <p:cNvSpPr>
            <a:spLocks noGrp="1"/>
          </p:cNvSpPr>
          <p:nvPr>
            <p:ph type="ftr" sz="quarter" idx="12"/>
          </p:nvPr>
        </p:nvSpPr>
        <p:spPr>
          <a:xfrm>
            <a:off x="2657475" y="6356350"/>
            <a:ext cx="6877050" cy="365125"/>
          </a:xfrm>
          <a:noFill/>
        </p:spPr>
        <p:txBody>
          <a:bodyPr/>
          <a:lstStyle/>
          <a:p>
            <a:r>
              <a:rPr lang="de-DE"/>
              <a:t>„Das Mysterium der Seele“</a:t>
            </a:r>
          </a:p>
        </p:txBody>
      </p:sp>
      <p:sp>
        <p:nvSpPr>
          <p:cNvPr id="33797" name="Google Shape;186;p18"/>
          <p:cNvSpPr>
            <a:spLocks noGrp="1"/>
          </p:cNvSpPr>
          <p:nvPr>
            <p:ph type="dt" sz="quarter" idx="10"/>
          </p:nvPr>
        </p:nvSpPr>
        <p:spPr>
          <a:noFill/>
        </p:spPr>
        <p:txBody>
          <a:bodyPr/>
          <a:lstStyle/>
          <a:p>
            <a:pPr algn="l"/>
            <a:r>
              <a:rPr lang="de-DE"/>
              <a:t>18.06.2020</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Google Shape;192;p19"/>
          <p:cNvSpPr txBox="1">
            <a:spLocks noGrp="1"/>
          </p:cNvSpPr>
          <p:nvPr>
            <p:ph type="title"/>
          </p:nvPr>
        </p:nvSpPr>
        <p:spPr>
          <a:xfrm>
            <a:off x="838200" y="544513"/>
            <a:ext cx="10515600" cy="1146175"/>
          </a:xfrm>
        </p:spPr>
        <p:txBody>
          <a:bodyPr/>
          <a:lstStyle/>
          <a:p>
            <a:pPr eaLnBrk="1" hangingPunct="1">
              <a:spcBef>
                <a:spcPct val="0"/>
              </a:spcBef>
              <a:spcAft>
                <a:spcPct val="0"/>
              </a:spcAft>
              <a:buClr>
                <a:srgbClr val="000000"/>
              </a:buClr>
              <a:buFont typeface="Verdana" pitchFamily="34" charset="0"/>
              <a:buNone/>
            </a:pPr>
            <a:r>
              <a:rPr lang="de-DE" smtClean="0">
                <a:latin typeface="Verdana" pitchFamily="34" charset="0"/>
                <a:cs typeface="Arial" charset="0"/>
                <a:sym typeface="Verdana" pitchFamily="34" charset="0"/>
              </a:rPr>
              <a:t>4. Neuzeitliche Ansichten </a:t>
            </a:r>
            <a:br>
              <a:rPr lang="de-DE" smtClean="0">
                <a:latin typeface="Verdana" pitchFamily="34" charset="0"/>
                <a:cs typeface="Arial" charset="0"/>
                <a:sym typeface="Verdana" pitchFamily="34" charset="0"/>
              </a:rPr>
            </a:br>
            <a:r>
              <a:rPr lang="de-DE" sz="2000" smtClean="0">
                <a:latin typeface="Verdana" pitchFamily="34" charset="0"/>
                <a:cs typeface="Arial" charset="0"/>
                <a:sym typeface="Verdana" pitchFamily="34" charset="0"/>
              </a:rPr>
              <a:t>4.3. Freud</a:t>
            </a:r>
            <a:r>
              <a:rPr lang="de-DE" smtClean="0">
                <a:latin typeface="Verdana" pitchFamily="34" charset="0"/>
                <a:cs typeface="Arial" charset="0"/>
                <a:sym typeface="Verdana" pitchFamily="34" charset="0"/>
              </a:rPr>
              <a:t> </a:t>
            </a:r>
          </a:p>
        </p:txBody>
      </p:sp>
      <p:sp>
        <p:nvSpPr>
          <p:cNvPr id="193" name="Google Shape;193;p19"/>
          <p:cNvSpPr txBox="1">
            <a:spLocks noGrp="1"/>
          </p:cNvSpPr>
          <p:nvPr>
            <p:ph type="body" idx="1"/>
          </p:nvPr>
        </p:nvSpPr>
        <p:spPr/>
        <p:txBody>
          <a:bodyPr/>
          <a:lstStyle/>
          <a:p>
            <a:pPr indent="-342900" eaLnBrk="1" hangingPunct="1">
              <a:spcAft>
                <a:spcPct val="0"/>
              </a:spcAft>
              <a:buClr>
                <a:srgbClr val="000000"/>
              </a:buClr>
              <a:buSzPts val="1800"/>
              <a:buFont typeface="Arial" charset="0"/>
              <a:buChar char="●"/>
            </a:pPr>
            <a:r>
              <a:rPr lang="de-DE" sz="1800" smtClean="0">
                <a:latin typeface="Verdana" pitchFamily="34" charset="0"/>
                <a:cs typeface="Arial" charset="0"/>
                <a:sym typeface="Verdana" pitchFamily="34" charset="0"/>
              </a:rPr>
              <a:t>Seele = Psyche </a:t>
            </a:r>
          </a:p>
          <a:p>
            <a:pPr indent="-342900" eaLnBrk="1" hangingPunct="1">
              <a:spcAft>
                <a:spcPct val="0"/>
              </a:spcAft>
              <a:buClr>
                <a:srgbClr val="000000"/>
              </a:buClr>
              <a:buFont typeface="Arial" charset="0"/>
              <a:buNone/>
            </a:pPr>
            <a:endParaRPr lang="de-DE" sz="1800" smtClean="0">
              <a:latin typeface="Verdana" pitchFamily="34" charset="0"/>
              <a:cs typeface="Arial" charset="0"/>
              <a:sym typeface="Verdana" pitchFamily="34" charset="0"/>
            </a:endParaRPr>
          </a:p>
          <a:p>
            <a:pPr indent="-342900" eaLnBrk="1" hangingPunct="1">
              <a:spcAft>
                <a:spcPct val="0"/>
              </a:spcAft>
              <a:buClr>
                <a:srgbClr val="000000"/>
              </a:buClr>
              <a:buSzPts val="1800"/>
              <a:buFont typeface="Arial" charset="0"/>
              <a:buChar char="●"/>
            </a:pPr>
            <a:r>
              <a:rPr lang="de-DE" sz="1800" smtClean="0">
                <a:latin typeface="Verdana" pitchFamily="34" charset="0"/>
                <a:cs typeface="Arial" charset="0"/>
                <a:sym typeface="Verdana" pitchFamily="34" charset="0"/>
              </a:rPr>
              <a:t>drei Instanzen des Seelenlebens</a:t>
            </a:r>
          </a:p>
          <a:p>
            <a:pPr lvl="1" indent="-342900" eaLnBrk="1" hangingPunct="1">
              <a:spcBef>
                <a:spcPct val="0"/>
              </a:spcBef>
              <a:spcAft>
                <a:spcPct val="0"/>
              </a:spcAft>
              <a:buClr>
                <a:srgbClr val="000000"/>
              </a:buClr>
              <a:buSzPts val="1800"/>
              <a:buFont typeface="Arial" charset="0"/>
              <a:buChar char="○"/>
            </a:pPr>
            <a:r>
              <a:rPr lang="de-DE" sz="1800" smtClean="0">
                <a:latin typeface="Verdana" pitchFamily="34" charset="0"/>
                <a:cs typeface="Arial" charset="0"/>
                <a:sym typeface="Verdana" pitchFamily="34" charset="0"/>
              </a:rPr>
              <a:t>ICH </a:t>
            </a:r>
          </a:p>
          <a:p>
            <a:pPr lvl="1" indent="-342900" eaLnBrk="1" hangingPunct="1">
              <a:spcBef>
                <a:spcPct val="0"/>
              </a:spcBef>
              <a:spcAft>
                <a:spcPct val="0"/>
              </a:spcAft>
              <a:buClr>
                <a:srgbClr val="000000"/>
              </a:buClr>
              <a:buSzPts val="1800"/>
              <a:buFont typeface="Arial" charset="0"/>
              <a:buChar char="○"/>
            </a:pPr>
            <a:r>
              <a:rPr lang="de-DE" sz="1800" smtClean="0">
                <a:latin typeface="Verdana" pitchFamily="34" charset="0"/>
                <a:cs typeface="Arial" charset="0"/>
                <a:sym typeface="Verdana" pitchFamily="34" charset="0"/>
              </a:rPr>
              <a:t>ÜBER - ICH </a:t>
            </a:r>
          </a:p>
          <a:p>
            <a:pPr lvl="1" indent="-342900" eaLnBrk="1" hangingPunct="1">
              <a:spcBef>
                <a:spcPct val="0"/>
              </a:spcBef>
              <a:spcAft>
                <a:spcPct val="0"/>
              </a:spcAft>
              <a:buClr>
                <a:srgbClr val="000000"/>
              </a:buClr>
              <a:buSzPts val="1800"/>
              <a:buFont typeface="Arial" charset="0"/>
              <a:buChar char="○"/>
            </a:pPr>
            <a:r>
              <a:rPr lang="de-DE" sz="1800" smtClean="0">
                <a:latin typeface="Verdana" pitchFamily="34" charset="0"/>
                <a:cs typeface="Arial" charset="0"/>
                <a:sym typeface="Verdana" pitchFamily="34" charset="0"/>
              </a:rPr>
              <a:t>ES </a:t>
            </a:r>
          </a:p>
          <a:p>
            <a:pPr indent="-342900" eaLnBrk="1" hangingPunct="1">
              <a:spcAft>
                <a:spcPct val="0"/>
              </a:spcAft>
              <a:buClr>
                <a:srgbClr val="000000"/>
              </a:buClr>
              <a:buFont typeface="Arial" charset="0"/>
              <a:buNone/>
            </a:pPr>
            <a:endParaRPr lang="de-DE" sz="1800" smtClean="0">
              <a:latin typeface="Verdana" pitchFamily="34" charset="0"/>
              <a:cs typeface="Arial" charset="0"/>
              <a:sym typeface="Verdana" pitchFamily="34" charset="0"/>
            </a:endParaRPr>
          </a:p>
          <a:p>
            <a:pPr indent="-342900" eaLnBrk="1" hangingPunct="1">
              <a:spcAft>
                <a:spcPct val="0"/>
              </a:spcAft>
              <a:buClr>
                <a:srgbClr val="000000"/>
              </a:buClr>
              <a:buSzPts val="1800"/>
              <a:buFont typeface="Arial" charset="0"/>
              <a:buChar char="●"/>
            </a:pPr>
            <a:r>
              <a:rPr lang="de-DE" sz="1800" smtClean="0">
                <a:latin typeface="Verdana" pitchFamily="34" charset="0"/>
                <a:cs typeface="Arial" charset="0"/>
                <a:sym typeface="Verdana" pitchFamily="34" charset="0"/>
              </a:rPr>
              <a:t>auch Tiere besitzen Seele </a:t>
            </a:r>
          </a:p>
        </p:txBody>
      </p:sp>
      <p:sp>
        <p:nvSpPr>
          <p:cNvPr id="35843" name="Google Shape;194;p19"/>
          <p:cNvSpPr>
            <a:spLocks noGrp="1"/>
          </p:cNvSpPr>
          <p:nvPr>
            <p:ph type="sldNum" sz="quarter" idx="11"/>
          </p:nvPr>
        </p:nvSpPr>
        <p:spPr>
          <a:noFill/>
        </p:spPr>
        <p:txBody>
          <a:bodyPr/>
          <a:lstStyle/>
          <a:p>
            <a:fld id="{5ACFCC2B-3362-497F-9609-90E87CF43B16}" type="slidenum">
              <a:rPr lang="de-DE"/>
              <a:pPr/>
              <a:t>16</a:t>
            </a:fld>
            <a:endParaRPr lang="de-DE"/>
          </a:p>
        </p:txBody>
      </p:sp>
      <p:pic>
        <p:nvPicPr>
          <p:cNvPr id="35844" name="Google Shape;195;p19"/>
          <p:cNvPicPr preferRelativeResize="0">
            <a:picLocks noChangeAspect="1" noChangeArrowheads="1"/>
          </p:cNvPicPr>
          <p:nvPr/>
        </p:nvPicPr>
        <p:blipFill>
          <a:blip r:embed="rId3"/>
          <a:srcRect l="22488" r="35541"/>
          <a:stretch>
            <a:fillRect/>
          </a:stretch>
        </p:blipFill>
        <p:spPr bwMode="auto">
          <a:xfrm>
            <a:off x="7556500" y="1185863"/>
            <a:ext cx="3028950" cy="4059237"/>
          </a:xfrm>
          <a:prstGeom prst="rect">
            <a:avLst/>
          </a:prstGeom>
          <a:noFill/>
          <a:ln w="9525">
            <a:noFill/>
            <a:miter lim="800000"/>
            <a:headEnd/>
            <a:tailEnd/>
          </a:ln>
        </p:spPr>
      </p:pic>
      <p:sp>
        <p:nvSpPr>
          <p:cNvPr id="35845" name="Google Shape;196;p19"/>
          <p:cNvSpPr txBox="1">
            <a:spLocks noChangeArrowheads="1"/>
          </p:cNvSpPr>
          <p:nvPr/>
        </p:nvSpPr>
        <p:spPr bwMode="auto">
          <a:xfrm>
            <a:off x="8247063" y="5359400"/>
            <a:ext cx="1647825" cy="552450"/>
          </a:xfrm>
          <a:prstGeom prst="rect">
            <a:avLst/>
          </a:prstGeom>
          <a:noFill/>
          <a:ln w="9525">
            <a:noFill/>
            <a:miter lim="800000"/>
            <a:headEnd/>
            <a:tailEnd/>
          </a:ln>
        </p:spPr>
        <p:txBody>
          <a:bodyPr lIns="91425" tIns="91425" rIns="91425" bIns="91425"/>
          <a:lstStyle/>
          <a:p>
            <a:pPr>
              <a:buClr>
                <a:srgbClr val="000000"/>
              </a:buClr>
              <a:buFont typeface="Arial" charset="0"/>
              <a:buNone/>
            </a:pPr>
            <a:r>
              <a:rPr lang="de-DE" sz="1800">
                <a:latin typeface="Verdana" pitchFamily="34" charset="0"/>
                <a:sym typeface="Verdana" pitchFamily="34" charset="0"/>
              </a:rPr>
              <a:t>1856 - 1939</a:t>
            </a:r>
          </a:p>
        </p:txBody>
      </p:sp>
      <p:sp>
        <p:nvSpPr>
          <p:cNvPr id="35846" name="Google Shape;197;p19"/>
          <p:cNvSpPr>
            <a:spLocks noGrp="1"/>
          </p:cNvSpPr>
          <p:nvPr>
            <p:ph type="ftr" sz="quarter" idx="12"/>
          </p:nvPr>
        </p:nvSpPr>
        <p:spPr>
          <a:xfrm>
            <a:off x="2657475" y="6356350"/>
            <a:ext cx="6877050" cy="365125"/>
          </a:xfrm>
          <a:noFill/>
        </p:spPr>
        <p:txBody>
          <a:bodyPr/>
          <a:lstStyle/>
          <a:p>
            <a:r>
              <a:rPr lang="de-DE"/>
              <a:t>„Das Mysterium der Seele“</a:t>
            </a:r>
          </a:p>
        </p:txBody>
      </p:sp>
      <p:sp>
        <p:nvSpPr>
          <p:cNvPr id="35847" name="Google Shape;198;p19"/>
          <p:cNvSpPr>
            <a:spLocks noGrp="1"/>
          </p:cNvSpPr>
          <p:nvPr>
            <p:ph type="dt" sz="quarter" idx="10"/>
          </p:nvPr>
        </p:nvSpPr>
        <p:spPr>
          <a:noFill/>
        </p:spPr>
        <p:txBody>
          <a:bodyPr/>
          <a:lstStyle/>
          <a:p>
            <a:pPr algn="l"/>
            <a:r>
              <a:rPr lang="de-DE"/>
              <a:t>18.06.2020</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Google Shape;203;p20"/>
          <p:cNvSpPr txBox="1">
            <a:spLocks noGrp="1"/>
          </p:cNvSpPr>
          <p:nvPr>
            <p:ph type="title"/>
          </p:nvPr>
        </p:nvSpPr>
        <p:spPr>
          <a:xfrm>
            <a:off x="838200" y="544513"/>
            <a:ext cx="10515600" cy="1146175"/>
          </a:xfrm>
        </p:spPr>
        <p:txBody>
          <a:bodyPr/>
          <a:lstStyle/>
          <a:p>
            <a:pPr eaLnBrk="1" hangingPunct="1">
              <a:spcBef>
                <a:spcPct val="0"/>
              </a:spcBef>
              <a:spcAft>
                <a:spcPct val="0"/>
              </a:spcAft>
              <a:buClr>
                <a:srgbClr val="000000"/>
              </a:buClr>
              <a:buFont typeface="Verdana" pitchFamily="34" charset="0"/>
              <a:buNone/>
            </a:pPr>
            <a:r>
              <a:rPr lang="de-DE" smtClean="0">
                <a:latin typeface="Verdana" pitchFamily="34" charset="0"/>
                <a:cs typeface="Arial" charset="0"/>
                <a:sym typeface="Verdana" pitchFamily="34" charset="0"/>
              </a:rPr>
              <a:t>5. Das Leib-Seele-Problem</a:t>
            </a:r>
          </a:p>
        </p:txBody>
      </p:sp>
      <p:sp>
        <p:nvSpPr>
          <p:cNvPr id="204" name="Google Shape;204;p20"/>
          <p:cNvSpPr txBox="1">
            <a:spLocks noGrp="1"/>
          </p:cNvSpPr>
          <p:nvPr>
            <p:ph type="body" idx="1"/>
          </p:nvPr>
        </p:nvSpPr>
        <p:spPr/>
        <p:txBody>
          <a:bodyPr/>
          <a:lstStyle/>
          <a:p>
            <a:pPr indent="-342900" eaLnBrk="1" hangingPunct="1">
              <a:spcBef>
                <a:spcPct val="0"/>
              </a:spcBef>
              <a:spcAft>
                <a:spcPct val="0"/>
              </a:spcAft>
              <a:buClr>
                <a:srgbClr val="000000"/>
              </a:buClr>
              <a:buSzPts val="1800"/>
              <a:buFont typeface="Arial" charset="0"/>
              <a:buChar char="●"/>
            </a:pPr>
            <a:r>
              <a:rPr lang="de-DE" sz="1800" smtClean="0">
                <a:latin typeface="Verdana" pitchFamily="34" charset="0"/>
                <a:cs typeface="Arial" charset="0"/>
                <a:sym typeface="Verdana" pitchFamily="34" charset="0"/>
              </a:rPr>
              <a:t>Kern der Philosophie des Geistes</a:t>
            </a:r>
          </a:p>
          <a:p>
            <a:pPr indent="-342900" eaLnBrk="1" hangingPunct="1">
              <a:lnSpc>
                <a:spcPct val="115000"/>
              </a:lnSpc>
              <a:spcBef>
                <a:spcPct val="0"/>
              </a:spcBef>
              <a:spcAft>
                <a:spcPct val="0"/>
              </a:spcAft>
              <a:buClr>
                <a:srgbClr val="000000"/>
              </a:buClr>
              <a:buSzPts val="1800"/>
              <a:buFont typeface="Verdana" pitchFamily="34" charset="0"/>
              <a:buChar char="●"/>
            </a:pPr>
            <a:r>
              <a:rPr lang="de-DE" sz="1800" smtClean="0">
                <a:latin typeface="Verdana" pitchFamily="34" charset="0"/>
                <a:cs typeface="Arial" charset="0"/>
                <a:sym typeface="Verdana" pitchFamily="34" charset="0"/>
              </a:rPr>
              <a:t>Welche Beziehung besteht zwischen Leib (belebten Körper, insbesondere Gehirn) und Seele (Geist, Bewusstsein)?</a:t>
            </a:r>
          </a:p>
          <a:p>
            <a:pPr indent="-342900" eaLnBrk="1" hangingPunct="1">
              <a:lnSpc>
                <a:spcPct val="115000"/>
              </a:lnSpc>
              <a:spcBef>
                <a:spcPts val="1200"/>
              </a:spcBef>
              <a:spcAft>
                <a:spcPct val="0"/>
              </a:spcAft>
              <a:buClr>
                <a:srgbClr val="000000"/>
              </a:buClr>
              <a:buFont typeface="Arial" charset="0"/>
              <a:buNone/>
            </a:pPr>
            <a:r>
              <a:rPr lang="de-DE" sz="1800" b="1" smtClean="0">
                <a:latin typeface="Verdana" pitchFamily="34" charset="0"/>
                <a:cs typeface="Arial" charset="0"/>
                <a:sym typeface="Verdana" pitchFamily="34" charset="0"/>
              </a:rPr>
              <a:t>Notwendigkeit einer Begriffsbestimmung</a:t>
            </a:r>
          </a:p>
          <a:p>
            <a:pPr indent="-342900" eaLnBrk="1" hangingPunct="1">
              <a:lnSpc>
                <a:spcPct val="115000"/>
              </a:lnSpc>
              <a:spcBef>
                <a:spcPts val="1200"/>
              </a:spcBef>
              <a:spcAft>
                <a:spcPct val="0"/>
              </a:spcAft>
              <a:buClr>
                <a:srgbClr val="000000"/>
              </a:buClr>
              <a:buSzPts val="1800"/>
              <a:buFont typeface="Verdana" pitchFamily="34" charset="0"/>
              <a:buChar char="●"/>
            </a:pPr>
            <a:r>
              <a:rPr lang="de-DE" sz="1800" smtClean="0">
                <a:latin typeface="Verdana" pitchFamily="34" charset="0"/>
                <a:cs typeface="Arial" charset="0"/>
                <a:sym typeface="Verdana" pitchFamily="34" charset="0"/>
              </a:rPr>
              <a:t>Das "Psychische" Oberbegriff für Vielfalt von Funktionen</a:t>
            </a:r>
          </a:p>
          <a:p>
            <a:pPr lvl="1" indent="-342900" eaLnBrk="1" hangingPunct="1">
              <a:lnSpc>
                <a:spcPct val="115000"/>
              </a:lnSpc>
              <a:spcBef>
                <a:spcPct val="0"/>
              </a:spcBef>
              <a:spcAft>
                <a:spcPct val="0"/>
              </a:spcAft>
              <a:buClr>
                <a:srgbClr val="000000"/>
              </a:buClr>
              <a:buSzPts val="1800"/>
              <a:buFont typeface="Verdana" pitchFamily="34" charset="0"/>
              <a:buChar char="○"/>
            </a:pPr>
            <a:r>
              <a:rPr lang="de-DE" sz="1800" smtClean="0">
                <a:latin typeface="Verdana" pitchFamily="34" charset="0"/>
                <a:cs typeface="Arial" charset="0"/>
                <a:sym typeface="Verdana" pitchFamily="34" charset="0"/>
              </a:rPr>
              <a:t>Philosophen meinen mentale Prozesse (Geist, Bewusstsein, Subjektivität)</a:t>
            </a:r>
          </a:p>
          <a:p>
            <a:pPr lvl="1" indent="-342900" eaLnBrk="1" hangingPunct="1">
              <a:lnSpc>
                <a:spcPct val="115000"/>
              </a:lnSpc>
              <a:spcBef>
                <a:spcPct val="0"/>
              </a:spcBef>
              <a:spcAft>
                <a:spcPct val="0"/>
              </a:spcAft>
              <a:buClr>
                <a:srgbClr val="000000"/>
              </a:buClr>
              <a:buSzPts val="1800"/>
              <a:buFont typeface="Verdana" pitchFamily="34" charset="0"/>
              <a:buChar char="○"/>
            </a:pPr>
            <a:r>
              <a:rPr lang="de-DE" sz="1800" smtClean="0">
                <a:latin typeface="Verdana" pitchFamily="34" charset="0"/>
                <a:cs typeface="Arial" charset="0"/>
                <a:sym typeface="Verdana" pitchFamily="34" charset="0"/>
              </a:rPr>
              <a:t>Psychologen dagegen Erleben (Befinden, Bewusstsein) und Verhalten</a:t>
            </a:r>
          </a:p>
          <a:p>
            <a:pPr indent="-342900" eaLnBrk="1" hangingPunct="1">
              <a:lnSpc>
                <a:spcPct val="115000"/>
              </a:lnSpc>
              <a:spcBef>
                <a:spcPct val="0"/>
              </a:spcBef>
              <a:spcAft>
                <a:spcPct val="0"/>
              </a:spcAft>
              <a:buClr>
                <a:srgbClr val="000000"/>
              </a:buClr>
              <a:buSzPts val="1800"/>
              <a:buFont typeface="Verdana" pitchFamily="34" charset="0"/>
              <a:buChar char="●"/>
            </a:pPr>
            <a:r>
              <a:rPr lang="de-DE" sz="1800" smtClean="0">
                <a:latin typeface="Verdana" pitchFamily="34" charset="0"/>
                <a:cs typeface="Arial" charset="0"/>
                <a:sym typeface="Verdana" pitchFamily="34" charset="0"/>
              </a:rPr>
              <a:t>"physisch": materieller Körper, belebter Organismus und/oder aktives Gehirn</a:t>
            </a:r>
          </a:p>
          <a:p>
            <a:pPr indent="-342900" eaLnBrk="1" hangingPunct="1">
              <a:lnSpc>
                <a:spcPct val="115000"/>
              </a:lnSpc>
              <a:spcBef>
                <a:spcPct val="0"/>
              </a:spcBef>
              <a:spcAft>
                <a:spcPct val="0"/>
              </a:spcAft>
              <a:buClr>
                <a:srgbClr val="000000"/>
              </a:buClr>
              <a:buSzPts val="1800"/>
              <a:buFont typeface="Verdana" pitchFamily="34" charset="0"/>
              <a:buChar char="●"/>
            </a:pPr>
            <a:r>
              <a:rPr lang="de-DE" sz="1800" smtClean="0">
                <a:latin typeface="Verdana" pitchFamily="34" charset="0"/>
                <a:cs typeface="Arial" charset="0"/>
                <a:sym typeface="Verdana" pitchFamily="34" charset="0"/>
              </a:rPr>
              <a:t>"Leib" und "Seele" sind vieldeutige Begriffe →  Missverständnisse liegen nah</a:t>
            </a:r>
            <a:endParaRPr lang="de-DE" sz="1800" b="1" smtClean="0">
              <a:latin typeface="Verdana" pitchFamily="34" charset="0"/>
              <a:cs typeface="Arial" charset="0"/>
              <a:sym typeface="Verdana" pitchFamily="34" charset="0"/>
            </a:endParaRPr>
          </a:p>
          <a:p>
            <a:pPr indent="-342900" eaLnBrk="1" hangingPunct="1">
              <a:lnSpc>
                <a:spcPct val="115000"/>
              </a:lnSpc>
              <a:spcBef>
                <a:spcPts val="1200"/>
              </a:spcBef>
              <a:spcAft>
                <a:spcPct val="0"/>
              </a:spcAft>
              <a:buClr>
                <a:srgbClr val="000000"/>
              </a:buClr>
              <a:buFont typeface="Arial" charset="0"/>
              <a:buNone/>
            </a:pPr>
            <a:endParaRPr lang="de-DE" sz="1200" b="1" smtClean="0">
              <a:latin typeface="Arial" charset="0"/>
              <a:cs typeface="Arial" charset="0"/>
              <a:sym typeface="Arial" charset="0"/>
            </a:endParaRPr>
          </a:p>
          <a:p>
            <a:pPr indent="-342900" eaLnBrk="1" hangingPunct="1">
              <a:spcBef>
                <a:spcPts val="1200"/>
              </a:spcBef>
              <a:spcAft>
                <a:spcPct val="0"/>
              </a:spcAft>
              <a:buClr>
                <a:srgbClr val="000000"/>
              </a:buClr>
              <a:buFont typeface="Arial" charset="0"/>
              <a:buNone/>
            </a:pPr>
            <a:endParaRPr lang="de-DE" sz="1200" smtClean="0">
              <a:latin typeface="Calibri" pitchFamily="34" charset="0"/>
              <a:cs typeface="Calibri" pitchFamily="34" charset="0"/>
              <a:sym typeface="Calibri" pitchFamily="34" charset="0"/>
            </a:endParaRPr>
          </a:p>
        </p:txBody>
      </p:sp>
      <p:sp>
        <p:nvSpPr>
          <p:cNvPr id="37891" name="Google Shape;205;p20"/>
          <p:cNvSpPr>
            <a:spLocks noGrp="1"/>
          </p:cNvSpPr>
          <p:nvPr>
            <p:ph type="dt" sz="quarter" idx="10"/>
          </p:nvPr>
        </p:nvSpPr>
        <p:spPr>
          <a:noFill/>
        </p:spPr>
        <p:txBody>
          <a:bodyPr/>
          <a:lstStyle/>
          <a:p>
            <a:pPr algn="l"/>
            <a:r>
              <a:rPr lang="de-DE"/>
              <a:t>18.06.2020</a:t>
            </a:r>
          </a:p>
        </p:txBody>
      </p:sp>
      <p:sp>
        <p:nvSpPr>
          <p:cNvPr id="37892" name="Google Shape;206;p20"/>
          <p:cNvSpPr>
            <a:spLocks noGrp="1"/>
          </p:cNvSpPr>
          <p:nvPr>
            <p:ph type="sldNum" sz="quarter" idx="11"/>
          </p:nvPr>
        </p:nvSpPr>
        <p:spPr>
          <a:noFill/>
        </p:spPr>
        <p:txBody>
          <a:bodyPr/>
          <a:lstStyle/>
          <a:p>
            <a:fld id="{7EA339AC-E107-4995-B990-6B227E2710C8}" type="slidenum">
              <a:rPr lang="de-DE"/>
              <a:pPr/>
              <a:t>17</a:t>
            </a:fld>
            <a:endParaRPr lang="de-DE"/>
          </a:p>
        </p:txBody>
      </p:sp>
      <p:sp>
        <p:nvSpPr>
          <p:cNvPr id="37893" name="Google Shape;207;p20"/>
          <p:cNvSpPr>
            <a:spLocks noGrp="1"/>
          </p:cNvSpPr>
          <p:nvPr>
            <p:ph type="ftr" sz="quarter" idx="12"/>
          </p:nvPr>
        </p:nvSpPr>
        <p:spPr>
          <a:xfrm>
            <a:off x="2657475" y="6356350"/>
            <a:ext cx="6877050" cy="365125"/>
          </a:xfrm>
          <a:noFill/>
        </p:spPr>
        <p:txBody>
          <a:bodyPr/>
          <a:lstStyle/>
          <a:p>
            <a:r>
              <a:rPr lang="de-DE"/>
              <a:t>„Das Mysterium der Seele“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Google Shape;212;p21"/>
          <p:cNvSpPr txBox="1">
            <a:spLocks noGrp="1"/>
          </p:cNvSpPr>
          <p:nvPr>
            <p:ph type="title"/>
          </p:nvPr>
        </p:nvSpPr>
        <p:spPr>
          <a:xfrm>
            <a:off x="838200" y="544513"/>
            <a:ext cx="10515600" cy="1146175"/>
          </a:xfrm>
        </p:spPr>
        <p:txBody>
          <a:bodyPr/>
          <a:lstStyle/>
          <a:p>
            <a:pPr eaLnBrk="1" hangingPunct="1">
              <a:spcBef>
                <a:spcPct val="0"/>
              </a:spcBef>
              <a:spcAft>
                <a:spcPct val="0"/>
              </a:spcAft>
              <a:buClr>
                <a:srgbClr val="000000"/>
              </a:buClr>
              <a:buFont typeface="Verdana" pitchFamily="34" charset="0"/>
              <a:buNone/>
            </a:pPr>
            <a:r>
              <a:rPr lang="de-DE" smtClean="0">
                <a:latin typeface="Verdana" pitchFamily="34" charset="0"/>
                <a:cs typeface="Arial" charset="0"/>
                <a:sym typeface="Verdana" pitchFamily="34" charset="0"/>
              </a:rPr>
              <a:t>5. Das Leib-Seele-Problem</a:t>
            </a:r>
            <a:br>
              <a:rPr lang="de-DE" smtClean="0">
                <a:latin typeface="Verdana" pitchFamily="34" charset="0"/>
                <a:cs typeface="Arial" charset="0"/>
                <a:sym typeface="Verdana" pitchFamily="34" charset="0"/>
              </a:rPr>
            </a:br>
            <a:r>
              <a:rPr lang="de-DE" sz="2000" smtClean="0">
                <a:latin typeface="Verdana" pitchFamily="34" charset="0"/>
                <a:cs typeface="Arial" charset="0"/>
                <a:sym typeface="Verdana" pitchFamily="34" charset="0"/>
              </a:rPr>
              <a:t>5.1. Monistische Denkweisen</a:t>
            </a:r>
          </a:p>
        </p:txBody>
      </p:sp>
      <p:sp>
        <p:nvSpPr>
          <p:cNvPr id="39938" name="Google Shape;213;p21"/>
          <p:cNvSpPr txBox="1">
            <a:spLocks noGrp="1"/>
          </p:cNvSpPr>
          <p:nvPr>
            <p:ph type="body" idx="1"/>
          </p:nvPr>
        </p:nvSpPr>
        <p:spPr/>
        <p:txBody>
          <a:bodyPr/>
          <a:lstStyle/>
          <a:p>
            <a:pPr marL="0" indent="0" eaLnBrk="1" hangingPunct="1">
              <a:lnSpc>
                <a:spcPct val="115000"/>
              </a:lnSpc>
              <a:spcBef>
                <a:spcPts val="1200"/>
              </a:spcBef>
              <a:spcAft>
                <a:spcPct val="0"/>
              </a:spcAft>
              <a:buClr>
                <a:srgbClr val="000000"/>
              </a:buClr>
              <a:buSzPts val="1100"/>
              <a:buFont typeface="Arial" charset="0"/>
              <a:buNone/>
            </a:pPr>
            <a:r>
              <a:rPr lang="de-DE" sz="1800" b="1" smtClean="0">
                <a:latin typeface="Verdana" pitchFamily="34" charset="0"/>
                <a:cs typeface="Arial" charset="0"/>
                <a:sym typeface="Verdana" pitchFamily="34" charset="0"/>
              </a:rPr>
              <a:t>Materialistischer Monismus:</a:t>
            </a:r>
            <a:r>
              <a:rPr lang="de-DE" sz="1800" smtClean="0">
                <a:latin typeface="Verdana" pitchFamily="34" charset="0"/>
                <a:cs typeface="Arial" charset="0"/>
                <a:sym typeface="Verdana" pitchFamily="34" charset="0"/>
              </a:rPr>
              <a:t> Es gibt nur eine Materie </a:t>
            </a:r>
          </a:p>
          <a:p>
            <a:pPr marL="0" indent="0" eaLnBrk="1" hangingPunct="1">
              <a:spcBef>
                <a:spcPts val="1200"/>
              </a:spcBef>
              <a:spcAft>
                <a:spcPct val="0"/>
              </a:spcAft>
              <a:buClr>
                <a:srgbClr val="000000"/>
              </a:buClr>
              <a:buFont typeface="Arial" charset="0"/>
              <a:buNone/>
            </a:pPr>
            <a:r>
              <a:rPr lang="de-DE" sz="1800" smtClean="0">
                <a:latin typeface="Verdana" pitchFamily="34" charset="0"/>
                <a:cs typeface="Arial" charset="0"/>
                <a:sym typeface="Verdana" pitchFamily="34" charset="0"/>
              </a:rPr>
              <a:t>→ Wie kann der Geist trotz seiner materiellen Natur Eigenschaften nicht-materieller Art haben?</a:t>
            </a:r>
          </a:p>
          <a:p>
            <a:pPr marL="0" indent="0" eaLnBrk="1" hangingPunct="1">
              <a:lnSpc>
                <a:spcPct val="115000"/>
              </a:lnSpc>
              <a:spcBef>
                <a:spcPts val="1200"/>
              </a:spcBef>
              <a:spcAft>
                <a:spcPct val="0"/>
              </a:spcAft>
              <a:buClr>
                <a:srgbClr val="000000"/>
              </a:buClr>
              <a:buSzPts val="1100"/>
              <a:buFont typeface="Arial" charset="0"/>
              <a:buNone/>
            </a:pPr>
            <a:r>
              <a:rPr lang="de-DE" sz="1800" b="1" smtClean="0">
                <a:latin typeface="Verdana" pitchFamily="34" charset="0"/>
                <a:cs typeface="Arial" charset="0"/>
                <a:sym typeface="Verdana" pitchFamily="34" charset="0"/>
              </a:rPr>
              <a:t>Behaviorismus: </a:t>
            </a:r>
            <a:r>
              <a:rPr lang="de-DE" sz="1800" smtClean="0">
                <a:latin typeface="Verdana" pitchFamily="34" charset="0"/>
                <a:cs typeface="Arial" charset="0"/>
                <a:sym typeface="Verdana" pitchFamily="34" charset="0"/>
              </a:rPr>
              <a:t>mentale Zustände sind lediglich Verhaltensbeschreibungen bzw. -dispositionen, da nur als solche nachweisbar</a:t>
            </a:r>
          </a:p>
          <a:p>
            <a:pPr marL="0" indent="0" eaLnBrk="1" hangingPunct="1">
              <a:lnSpc>
                <a:spcPct val="115000"/>
              </a:lnSpc>
              <a:spcBef>
                <a:spcPts val="1200"/>
              </a:spcBef>
              <a:spcAft>
                <a:spcPct val="0"/>
              </a:spcAft>
              <a:buClr>
                <a:srgbClr val="000000"/>
              </a:buClr>
              <a:buSzPts val="1100"/>
              <a:buFont typeface="Arial" charset="0"/>
              <a:buNone/>
            </a:pPr>
            <a:r>
              <a:rPr lang="de-DE" sz="1800" smtClean="0">
                <a:latin typeface="Verdana" pitchFamily="34" charset="0"/>
                <a:cs typeface="Arial" charset="0"/>
                <a:sym typeface="Verdana" pitchFamily="34" charset="0"/>
              </a:rPr>
              <a:t>→ Mentale Zustände, wie z.B. Schmerz lassen sich nicht als „Verhalten“ erfassen</a:t>
            </a:r>
          </a:p>
          <a:p>
            <a:pPr marL="0" indent="0" eaLnBrk="1" hangingPunct="1">
              <a:lnSpc>
                <a:spcPct val="115000"/>
              </a:lnSpc>
              <a:spcBef>
                <a:spcPts val="1200"/>
              </a:spcBef>
              <a:spcAft>
                <a:spcPct val="0"/>
              </a:spcAft>
              <a:buClr>
                <a:srgbClr val="000000"/>
              </a:buClr>
              <a:buSzPts val="1100"/>
              <a:buFont typeface="Arial" charset="0"/>
              <a:buNone/>
            </a:pPr>
            <a:r>
              <a:rPr lang="de-DE" sz="1800" b="1" smtClean="0">
                <a:latin typeface="Verdana" pitchFamily="34" charset="0"/>
                <a:cs typeface="Arial" charset="0"/>
                <a:sym typeface="Verdana" pitchFamily="34" charset="0"/>
              </a:rPr>
              <a:t>Identitätstheorie: </a:t>
            </a:r>
            <a:r>
              <a:rPr lang="de-DE" sz="1800" smtClean="0">
                <a:latin typeface="Verdana" pitchFamily="34" charset="0"/>
                <a:cs typeface="Arial" charset="0"/>
                <a:sym typeface="Verdana" pitchFamily="34" charset="0"/>
              </a:rPr>
              <a:t>mentale Zustände entsprechen bestimmten Gehirnzuständen – zerebraler Zustand A = mentaler Zustand a</a:t>
            </a:r>
          </a:p>
          <a:p>
            <a:pPr marL="0" indent="0" eaLnBrk="1" hangingPunct="1">
              <a:lnSpc>
                <a:spcPct val="115000"/>
              </a:lnSpc>
              <a:spcBef>
                <a:spcPts val="1200"/>
              </a:spcBef>
              <a:spcAft>
                <a:spcPct val="0"/>
              </a:spcAft>
              <a:buClr>
                <a:srgbClr val="000000"/>
              </a:buClr>
              <a:buSzPts val="1100"/>
              <a:buFont typeface="Arial" charset="0"/>
              <a:buNone/>
            </a:pPr>
            <a:r>
              <a:rPr lang="de-DE" sz="1800" smtClean="0">
                <a:latin typeface="Verdana" pitchFamily="34" charset="0"/>
                <a:cs typeface="Arial" charset="0"/>
                <a:sym typeface="Verdana" pitchFamily="34" charset="0"/>
              </a:rPr>
              <a:t>→ Wie können verschiedene Wesen mit verschiedenen Gehirnen gleiche mentale Zustände erleben?</a:t>
            </a:r>
          </a:p>
          <a:p>
            <a:pPr marL="0" indent="0" eaLnBrk="1" hangingPunct="1">
              <a:lnSpc>
                <a:spcPct val="115000"/>
              </a:lnSpc>
              <a:spcBef>
                <a:spcPts val="1200"/>
              </a:spcBef>
              <a:spcAft>
                <a:spcPct val="0"/>
              </a:spcAft>
              <a:buClr>
                <a:srgbClr val="000000"/>
              </a:buClr>
              <a:buSzPts val="1100"/>
              <a:buFont typeface="Arial" charset="0"/>
              <a:buNone/>
            </a:pPr>
            <a:endParaRPr lang="de-DE" sz="1600" smtClean="0">
              <a:latin typeface="Verdana" pitchFamily="34" charset="0"/>
              <a:cs typeface="Arial" charset="0"/>
              <a:sym typeface="Verdana" pitchFamily="34" charset="0"/>
            </a:endParaRPr>
          </a:p>
          <a:p>
            <a:pPr marL="0" indent="0" eaLnBrk="1" hangingPunct="1">
              <a:lnSpc>
                <a:spcPct val="115000"/>
              </a:lnSpc>
              <a:spcBef>
                <a:spcPts val="1200"/>
              </a:spcBef>
              <a:spcAft>
                <a:spcPct val="0"/>
              </a:spcAft>
              <a:buClr>
                <a:srgbClr val="000000"/>
              </a:buClr>
              <a:buSzPts val="1100"/>
              <a:buFont typeface="Arial" charset="0"/>
              <a:buNone/>
            </a:pPr>
            <a:endParaRPr lang="de-DE" sz="1600" smtClean="0">
              <a:latin typeface="Verdana" pitchFamily="34" charset="0"/>
              <a:cs typeface="Arial" charset="0"/>
              <a:sym typeface="Verdana" pitchFamily="34" charset="0"/>
            </a:endParaRPr>
          </a:p>
          <a:p>
            <a:pPr marL="0" indent="0" eaLnBrk="1" hangingPunct="1">
              <a:spcBef>
                <a:spcPts val="1200"/>
              </a:spcBef>
              <a:spcAft>
                <a:spcPct val="0"/>
              </a:spcAft>
              <a:buClr>
                <a:srgbClr val="000000"/>
              </a:buClr>
              <a:buFont typeface="Arial" charset="0"/>
              <a:buNone/>
            </a:pPr>
            <a:endParaRPr lang="de-DE" sz="1600" smtClean="0">
              <a:latin typeface="Verdana" pitchFamily="34" charset="0"/>
              <a:cs typeface="Arial" charset="0"/>
              <a:sym typeface="Verdana" pitchFamily="34" charset="0"/>
            </a:endParaRPr>
          </a:p>
        </p:txBody>
      </p:sp>
      <p:sp>
        <p:nvSpPr>
          <p:cNvPr id="39939" name="Google Shape;214;p21"/>
          <p:cNvSpPr>
            <a:spLocks noGrp="1"/>
          </p:cNvSpPr>
          <p:nvPr>
            <p:ph type="dt" sz="quarter" idx="10"/>
          </p:nvPr>
        </p:nvSpPr>
        <p:spPr>
          <a:noFill/>
        </p:spPr>
        <p:txBody>
          <a:bodyPr/>
          <a:lstStyle/>
          <a:p>
            <a:pPr algn="l"/>
            <a:r>
              <a:rPr lang="de-DE"/>
              <a:t>18.06.2020</a:t>
            </a:r>
          </a:p>
        </p:txBody>
      </p:sp>
      <p:sp>
        <p:nvSpPr>
          <p:cNvPr id="39940" name="Google Shape;215;p21"/>
          <p:cNvSpPr>
            <a:spLocks noGrp="1"/>
          </p:cNvSpPr>
          <p:nvPr>
            <p:ph type="sldNum" sz="quarter" idx="11"/>
          </p:nvPr>
        </p:nvSpPr>
        <p:spPr>
          <a:noFill/>
        </p:spPr>
        <p:txBody>
          <a:bodyPr/>
          <a:lstStyle/>
          <a:p>
            <a:fld id="{E23F2E0E-5E6F-4F9A-A8FD-BD0B547D4F84}" type="slidenum">
              <a:rPr lang="de-DE"/>
              <a:pPr/>
              <a:t>18</a:t>
            </a:fld>
            <a:endParaRPr lang="de-DE"/>
          </a:p>
        </p:txBody>
      </p:sp>
      <p:sp>
        <p:nvSpPr>
          <p:cNvPr id="39941" name="Google Shape;216;p21"/>
          <p:cNvSpPr>
            <a:spLocks noGrp="1"/>
          </p:cNvSpPr>
          <p:nvPr>
            <p:ph type="ftr" sz="quarter" idx="12"/>
          </p:nvPr>
        </p:nvSpPr>
        <p:spPr>
          <a:xfrm>
            <a:off x="2590800" y="6356350"/>
            <a:ext cx="6877050" cy="365125"/>
          </a:xfrm>
          <a:noFill/>
        </p:spPr>
        <p:txBody>
          <a:bodyPr/>
          <a:lstStyle/>
          <a:p>
            <a:r>
              <a:rPr lang="de-DE"/>
              <a:t>„Das Mysterium der Seele“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Google Shape;221;p22"/>
          <p:cNvSpPr txBox="1">
            <a:spLocks noGrp="1"/>
          </p:cNvSpPr>
          <p:nvPr>
            <p:ph type="title"/>
          </p:nvPr>
        </p:nvSpPr>
        <p:spPr>
          <a:xfrm>
            <a:off x="838200" y="544513"/>
            <a:ext cx="10515600" cy="1146175"/>
          </a:xfrm>
        </p:spPr>
        <p:txBody>
          <a:bodyPr/>
          <a:lstStyle/>
          <a:p>
            <a:pPr eaLnBrk="1" hangingPunct="1">
              <a:spcBef>
                <a:spcPct val="0"/>
              </a:spcBef>
              <a:spcAft>
                <a:spcPct val="0"/>
              </a:spcAft>
              <a:buClr>
                <a:srgbClr val="000000"/>
              </a:buClr>
              <a:buFont typeface="Verdana" pitchFamily="34" charset="0"/>
              <a:buNone/>
            </a:pPr>
            <a:r>
              <a:rPr lang="de-DE" smtClean="0">
                <a:latin typeface="Verdana" pitchFamily="34" charset="0"/>
                <a:cs typeface="Arial" charset="0"/>
                <a:sym typeface="Verdana" pitchFamily="34" charset="0"/>
              </a:rPr>
              <a:t>5. Das Leib-Seele-Problem</a:t>
            </a:r>
            <a:br>
              <a:rPr lang="de-DE" smtClean="0">
                <a:latin typeface="Verdana" pitchFamily="34" charset="0"/>
                <a:cs typeface="Arial" charset="0"/>
                <a:sym typeface="Verdana" pitchFamily="34" charset="0"/>
              </a:rPr>
            </a:br>
            <a:r>
              <a:rPr lang="de-DE" sz="2000" smtClean="0">
                <a:latin typeface="Verdana" pitchFamily="34" charset="0"/>
                <a:cs typeface="Arial" charset="0"/>
                <a:sym typeface="Verdana" pitchFamily="34" charset="0"/>
              </a:rPr>
              <a:t>5.2. Dualistische Denkweisen</a:t>
            </a:r>
          </a:p>
        </p:txBody>
      </p:sp>
      <p:sp>
        <p:nvSpPr>
          <p:cNvPr id="41986" name="Google Shape;222;p22"/>
          <p:cNvSpPr txBox="1">
            <a:spLocks noGrp="1"/>
          </p:cNvSpPr>
          <p:nvPr>
            <p:ph type="body" idx="1"/>
          </p:nvPr>
        </p:nvSpPr>
        <p:spPr/>
        <p:txBody>
          <a:bodyPr/>
          <a:lstStyle/>
          <a:p>
            <a:pPr marL="0" indent="0" eaLnBrk="1" hangingPunct="1">
              <a:lnSpc>
                <a:spcPct val="115000"/>
              </a:lnSpc>
              <a:spcBef>
                <a:spcPts val="1200"/>
              </a:spcBef>
              <a:spcAft>
                <a:spcPct val="0"/>
              </a:spcAft>
              <a:buClr>
                <a:srgbClr val="000000"/>
              </a:buClr>
              <a:buSzPts val="1100"/>
              <a:buFont typeface="Arial" charset="0"/>
              <a:buNone/>
            </a:pPr>
            <a:r>
              <a:rPr lang="de-DE" sz="1800" b="1" smtClean="0">
                <a:latin typeface="Verdana" pitchFamily="34" charset="0"/>
                <a:cs typeface="Arial" charset="0"/>
                <a:sym typeface="Verdana" pitchFamily="34" charset="0"/>
              </a:rPr>
              <a:t>Interaktionistischer Dualismus:</a:t>
            </a:r>
            <a:r>
              <a:rPr lang="de-DE" sz="1800" smtClean="0">
                <a:latin typeface="Verdana" pitchFamily="34" charset="0"/>
                <a:cs typeface="Arial" charset="0"/>
                <a:sym typeface="Verdana" pitchFamily="34" charset="0"/>
              </a:rPr>
              <a:t> </a:t>
            </a:r>
          </a:p>
          <a:p>
            <a:pPr marL="0" indent="0" eaLnBrk="1" hangingPunct="1">
              <a:lnSpc>
                <a:spcPct val="115000"/>
              </a:lnSpc>
              <a:spcBef>
                <a:spcPts val="1200"/>
              </a:spcBef>
              <a:spcAft>
                <a:spcPct val="0"/>
              </a:spcAft>
              <a:buClr>
                <a:srgbClr val="000000"/>
              </a:buClr>
              <a:buSzPts val="1100"/>
              <a:buFont typeface="Arial" charset="0"/>
              <a:buNone/>
            </a:pPr>
            <a:r>
              <a:rPr lang="de-DE" sz="1800" smtClean="0">
                <a:latin typeface="Verdana" pitchFamily="34" charset="0"/>
                <a:cs typeface="Arial" charset="0"/>
                <a:sym typeface="Verdana" pitchFamily="34" charset="0"/>
              </a:rPr>
              <a:t>Materie ↔ Geist [Interaktion]</a:t>
            </a:r>
          </a:p>
          <a:p>
            <a:pPr marL="0" indent="0" eaLnBrk="1" hangingPunct="1">
              <a:lnSpc>
                <a:spcPct val="115000"/>
              </a:lnSpc>
              <a:spcBef>
                <a:spcPts val="1200"/>
              </a:spcBef>
              <a:spcAft>
                <a:spcPct val="0"/>
              </a:spcAft>
              <a:buClr>
                <a:srgbClr val="000000"/>
              </a:buClr>
              <a:buSzPts val="1100"/>
              <a:buFont typeface="Arial" charset="0"/>
              <a:buNone/>
            </a:pPr>
            <a:r>
              <a:rPr lang="de-DE" sz="1800" smtClean="0">
                <a:latin typeface="Verdana" pitchFamily="34" charset="0"/>
                <a:cs typeface="Arial" charset="0"/>
                <a:sym typeface="Verdana" pitchFamily="34" charset="0"/>
              </a:rPr>
              <a:t>→ Wie und wo können unterschiedliche Substanzen miteinander interagieren?</a:t>
            </a:r>
          </a:p>
          <a:p>
            <a:pPr marL="0" indent="0" eaLnBrk="1" hangingPunct="1">
              <a:lnSpc>
                <a:spcPct val="115000"/>
              </a:lnSpc>
              <a:spcBef>
                <a:spcPts val="1200"/>
              </a:spcBef>
              <a:spcAft>
                <a:spcPct val="0"/>
              </a:spcAft>
              <a:buClr>
                <a:srgbClr val="000000"/>
              </a:buClr>
              <a:buSzPts val="1100"/>
              <a:buFont typeface="Arial" charset="0"/>
              <a:buNone/>
            </a:pPr>
            <a:endParaRPr lang="de-DE" sz="1800" smtClean="0">
              <a:latin typeface="Verdana" pitchFamily="34" charset="0"/>
              <a:cs typeface="Arial" charset="0"/>
              <a:sym typeface="Verdana" pitchFamily="34" charset="0"/>
            </a:endParaRPr>
          </a:p>
          <a:p>
            <a:pPr marL="0" indent="0" eaLnBrk="1" hangingPunct="1">
              <a:lnSpc>
                <a:spcPct val="115000"/>
              </a:lnSpc>
              <a:spcBef>
                <a:spcPts val="1200"/>
              </a:spcBef>
              <a:spcAft>
                <a:spcPct val="0"/>
              </a:spcAft>
              <a:buClr>
                <a:srgbClr val="000000"/>
              </a:buClr>
              <a:buSzPts val="1100"/>
              <a:buFont typeface="Arial" charset="0"/>
              <a:buNone/>
            </a:pPr>
            <a:r>
              <a:rPr lang="de-DE" sz="1800" b="1" smtClean="0">
                <a:latin typeface="Verdana" pitchFamily="34" charset="0"/>
                <a:cs typeface="Arial" charset="0"/>
                <a:sym typeface="Verdana" pitchFamily="34" charset="0"/>
              </a:rPr>
              <a:t>Psychophysischer Parallelismus: </a:t>
            </a:r>
          </a:p>
          <a:p>
            <a:pPr marL="0" indent="0" eaLnBrk="1" hangingPunct="1">
              <a:lnSpc>
                <a:spcPct val="115000"/>
              </a:lnSpc>
              <a:spcBef>
                <a:spcPts val="1200"/>
              </a:spcBef>
              <a:spcAft>
                <a:spcPct val="0"/>
              </a:spcAft>
              <a:buClr>
                <a:srgbClr val="000000"/>
              </a:buClr>
              <a:buSzPts val="1100"/>
              <a:buFont typeface="Arial" charset="0"/>
              <a:buNone/>
            </a:pPr>
            <a:r>
              <a:rPr lang="de-DE" sz="1800" smtClean="0">
                <a:latin typeface="Verdana" pitchFamily="34" charset="0"/>
                <a:cs typeface="Arial" charset="0"/>
                <a:sym typeface="Verdana" pitchFamily="34" charset="0"/>
              </a:rPr>
              <a:t>Gott → Geist, Gott → Materie (parallel, aber getrennt ablaufend)</a:t>
            </a:r>
          </a:p>
          <a:p>
            <a:pPr marL="0" indent="0" eaLnBrk="1" hangingPunct="1">
              <a:lnSpc>
                <a:spcPct val="115000"/>
              </a:lnSpc>
              <a:spcBef>
                <a:spcPts val="1200"/>
              </a:spcBef>
              <a:spcAft>
                <a:spcPct val="0"/>
              </a:spcAft>
              <a:buClr>
                <a:srgbClr val="000000"/>
              </a:buClr>
              <a:buSzPts val="1100"/>
              <a:buFont typeface="Arial" charset="0"/>
              <a:buNone/>
            </a:pPr>
            <a:r>
              <a:rPr lang="de-DE" sz="1800" smtClean="0">
                <a:latin typeface="Verdana" pitchFamily="34" charset="0"/>
                <a:cs typeface="Arial" charset="0"/>
                <a:sym typeface="Verdana" pitchFamily="34" charset="0"/>
              </a:rPr>
              <a:t>→ Gott oder Zufall als Urheber des synchronisierten Ablaufs notwendig</a:t>
            </a:r>
          </a:p>
          <a:p>
            <a:pPr marL="0" indent="0" eaLnBrk="1" hangingPunct="1">
              <a:lnSpc>
                <a:spcPct val="115000"/>
              </a:lnSpc>
              <a:spcBef>
                <a:spcPts val="1200"/>
              </a:spcBef>
              <a:spcAft>
                <a:spcPct val="0"/>
              </a:spcAft>
              <a:buClr>
                <a:srgbClr val="000000"/>
              </a:buClr>
              <a:buSzPts val="1100"/>
              <a:buFont typeface="Arial" charset="0"/>
              <a:buNone/>
            </a:pPr>
            <a:r>
              <a:rPr lang="de-DE" sz="1800" smtClean="0">
                <a:latin typeface="Verdana" pitchFamily="34" charset="0"/>
                <a:cs typeface="Arial" charset="0"/>
                <a:sym typeface="Verdana" pitchFamily="34" charset="0"/>
              </a:rPr>
              <a:t>→ Determinismus</a:t>
            </a:r>
          </a:p>
          <a:p>
            <a:pPr marL="0" indent="0" eaLnBrk="1" hangingPunct="1">
              <a:lnSpc>
                <a:spcPct val="115000"/>
              </a:lnSpc>
              <a:spcBef>
                <a:spcPts val="1200"/>
              </a:spcBef>
              <a:spcAft>
                <a:spcPct val="0"/>
              </a:spcAft>
              <a:buClr>
                <a:srgbClr val="000000"/>
              </a:buClr>
              <a:buSzPts val="1100"/>
              <a:buFont typeface="Arial" charset="0"/>
              <a:buNone/>
            </a:pPr>
            <a:endParaRPr lang="de-DE" sz="1600" smtClean="0">
              <a:latin typeface="Verdana" pitchFamily="34" charset="0"/>
              <a:cs typeface="Arial" charset="0"/>
              <a:sym typeface="Verdana" pitchFamily="34" charset="0"/>
            </a:endParaRPr>
          </a:p>
          <a:p>
            <a:pPr marL="0" indent="0" eaLnBrk="1" hangingPunct="1">
              <a:spcBef>
                <a:spcPts val="1200"/>
              </a:spcBef>
              <a:spcAft>
                <a:spcPct val="0"/>
              </a:spcAft>
              <a:buClr>
                <a:srgbClr val="000000"/>
              </a:buClr>
              <a:buFont typeface="Arial" charset="0"/>
              <a:buNone/>
            </a:pPr>
            <a:endParaRPr lang="de-DE" smtClean="0">
              <a:latin typeface="Verdana" pitchFamily="34" charset="0"/>
              <a:cs typeface="Arial" charset="0"/>
              <a:sym typeface="Verdana" pitchFamily="34" charset="0"/>
            </a:endParaRPr>
          </a:p>
        </p:txBody>
      </p:sp>
      <p:sp>
        <p:nvSpPr>
          <p:cNvPr id="41987" name="Google Shape;223;p22"/>
          <p:cNvSpPr>
            <a:spLocks noGrp="1"/>
          </p:cNvSpPr>
          <p:nvPr>
            <p:ph type="dt" sz="quarter" idx="10"/>
          </p:nvPr>
        </p:nvSpPr>
        <p:spPr>
          <a:noFill/>
        </p:spPr>
        <p:txBody>
          <a:bodyPr/>
          <a:lstStyle/>
          <a:p>
            <a:pPr algn="l"/>
            <a:r>
              <a:rPr lang="de-DE"/>
              <a:t>18.06.2020</a:t>
            </a:r>
          </a:p>
        </p:txBody>
      </p:sp>
      <p:sp>
        <p:nvSpPr>
          <p:cNvPr id="41988" name="Google Shape;224;p22"/>
          <p:cNvSpPr>
            <a:spLocks noGrp="1"/>
          </p:cNvSpPr>
          <p:nvPr>
            <p:ph type="sldNum" sz="quarter" idx="11"/>
          </p:nvPr>
        </p:nvSpPr>
        <p:spPr>
          <a:noFill/>
        </p:spPr>
        <p:txBody>
          <a:bodyPr/>
          <a:lstStyle/>
          <a:p>
            <a:fld id="{91F9DF5A-1ACC-4147-9807-8ED795776483}" type="slidenum">
              <a:rPr lang="de-DE"/>
              <a:pPr/>
              <a:t>19</a:t>
            </a:fld>
            <a:endParaRPr lang="de-DE"/>
          </a:p>
        </p:txBody>
      </p:sp>
      <p:sp>
        <p:nvSpPr>
          <p:cNvPr id="41989" name="Google Shape;225;p22"/>
          <p:cNvSpPr>
            <a:spLocks noGrp="1"/>
          </p:cNvSpPr>
          <p:nvPr>
            <p:ph type="ftr" sz="quarter" idx="12"/>
          </p:nvPr>
        </p:nvSpPr>
        <p:spPr>
          <a:xfrm>
            <a:off x="2590800" y="6356350"/>
            <a:ext cx="6877050" cy="365125"/>
          </a:xfrm>
          <a:noFill/>
        </p:spPr>
        <p:txBody>
          <a:bodyPr/>
          <a:lstStyle/>
          <a:p>
            <a:r>
              <a:rPr lang="de-DE"/>
              <a:t>„Das Mysterium der Seele“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Google Shape;37;p5"/>
          <p:cNvSpPr txBox="1">
            <a:spLocks noGrp="1"/>
          </p:cNvSpPr>
          <p:nvPr>
            <p:ph type="title"/>
          </p:nvPr>
        </p:nvSpPr>
        <p:spPr>
          <a:xfrm>
            <a:off x="906463" y="555625"/>
            <a:ext cx="10515600" cy="842963"/>
          </a:xfrm>
        </p:spPr>
        <p:txBody>
          <a:bodyPr/>
          <a:lstStyle/>
          <a:p>
            <a:pPr eaLnBrk="1" hangingPunct="1">
              <a:spcBef>
                <a:spcPct val="0"/>
              </a:spcBef>
              <a:spcAft>
                <a:spcPct val="0"/>
              </a:spcAft>
              <a:buClr>
                <a:srgbClr val="000000"/>
              </a:buClr>
              <a:buFont typeface="Verdana" pitchFamily="34" charset="0"/>
              <a:buNone/>
            </a:pPr>
            <a:r>
              <a:rPr lang="de-DE" smtClean="0">
                <a:latin typeface="Verdana" pitchFamily="34" charset="0"/>
                <a:cs typeface="Arial" charset="0"/>
                <a:sym typeface="Verdana" pitchFamily="34" charset="0"/>
              </a:rPr>
              <a:t>Gliederung</a:t>
            </a:r>
          </a:p>
        </p:txBody>
      </p:sp>
      <p:sp>
        <p:nvSpPr>
          <p:cNvPr id="38" name="Google Shape;38;p5"/>
          <p:cNvSpPr txBox="1">
            <a:spLocks noGrp="1"/>
          </p:cNvSpPr>
          <p:nvPr>
            <p:ph type="body" idx="1"/>
          </p:nvPr>
        </p:nvSpPr>
        <p:spPr>
          <a:xfrm>
            <a:off x="828675" y="1398588"/>
            <a:ext cx="6122988" cy="4329112"/>
          </a:xfrm>
        </p:spPr>
        <p:txBody>
          <a:bodyPr/>
          <a:lstStyle/>
          <a:p>
            <a:pPr marL="0" indent="0" eaLnBrk="1" hangingPunct="1">
              <a:spcBef>
                <a:spcPct val="0"/>
              </a:spcBef>
              <a:spcAft>
                <a:spcPct val="0"/>
              </a:spcAft>
              <a:buClr>
                <a:srgbClr val="000000"/>
              </a:buClr>
              <a:buSzPts val="1400"/>
              <a:buFont typeface="Arial" charset="0"/>
              <a:buNone/>
            </a:pPr>
            <a:r>
              <a:rPr lang="de-DE" sz="1500" smtClean="0">
                <a:latin typeface="Verdana" pitchFamily="34" charset="0"/>
                <a:cs typeface="Arial" charset="0"/>
                <a:sym typeface="Verdana" pitchFamily="34" charset="0"/>
              </a:rPr>
              <a:t>1.    Definition</a:t>
            </a:r>
          </a:p>
          <a:p>
            <a:pPr marL="0" indent="0" eaLnBrk="1" hangingPunct="1">
              <a:spcAft>
                <a:spcPct val="0"/>
              </a:spcAft>
              <a:buClr>
                <a:srgbClr val="000000"/>
              </a:buClr>
              <a:buFont typeface="Arial" charset="0"/>
              <a:buNone/>
            </a:pPr>
            <a:r>
              <a:rPr lang="de-DE" sz="1500" smtClean="0">
                <a:latin typeface="Verdana" pitchFamily="34" charset="0"/>
                <a:cs typeface="Arial" charset="0"/>
                <a:sym typeface="Verdana" pitchFamily="34" charset="0"/>
              </a:rPr>
              <a:t>2.    Vorchristliche Antike</a:t>
            </a:r>
          </a:p>
          <a:p>
            <a:pPr marL="0" indent="0" eaLnBrk="1" hangingPunct="1">
              <a:spcAft>
                <a:spcPct val="0"/>
              </a:spcAft>
              <a:buClr>
                <a:srgbClr val="000000"/>
              </a:buClr>
              <a:buSzPts val="1400"/>
              <a:buFont typeface="Arial" charset="0"/>
              <a:buNone/>
            </a:pPr>
            <a:r>
              <a:rPr lang="de-DE" sz="1500" smtClean="0">
                <a:latin typeface="Verdana" pitchFamily="34" charset="0"/>
                <a:cs typeface="Arial" charset="0"/>
                <a:sym typeface="Verdana" pitchFamily="34" charset="0"/>
              </a:rPr>
              <a:t>2.1.	Platon</a:t>
            </a:r>
          </a:p>
          <a:p>
            <a:pPr marL="0" indent="0" eaLnBrk="1" hangingPunct="1">
              <a:spcAft>
                <a:spcPct val="0"/>
              </a:spcAft>
              <a:buClr>
                <a:srgbClr val="000000"/>
              </a:buClr>
              <a:buSzPts val="1400"/>
              <a:buFont typeface="Arial" charset="0"/>
              <a:buNone/>
            </a:pPr>
            <a:r>
              <a:rPr lang="de-DE" sz="1500" smtClean="0">
                <a:latin typeface="Verdana" pitchFamily="34" charset="0"/>
                <a:cs typeface="Arial" charset="0"/>
                <a:sym typeface="Verdana" pitchFamily="34" charset="0"/>
              </a:rPr>
              <a:t>2.2.	Aristoteles</a:t>
            </a:r>
          </a:p>
          <a:p>
            <a:pPr marL="0" indent="0" eaLnBrk="1" hangingPunct="1">
              <a:spcAft>
                <a:spcPct val="0"/>
              </a:spcAft>
              <a:buClr>
                <a:srgbClr val="000000"/>
              </a:buClr>
              <a:buSzPts val="1400"/>
              <a:buFont typeface="Arial" charset="0"/>
              <a:buNone/>
            </a:pPr>
            <a:r>
              <a:rPr lang="de-DE" sz="1500" smtClean="0">
                <a:latin typeface="Verdana" pitchFamily="34" charset="0"/>
                <a:cs typeface="Arial" charset="0"/>
                <a:sym typeface="Verdana" pitchFamily="34" charset="0"/>
              </a:rPr>
              <a:t>3.    Religiöser Kontext </a:t>
            </a:r>
          </a:p>
          <a:p>
            <a:pPr marL="0" indent="0" eaLnBrk="1" hangingPunct="1">
              <a:spcAft>
                <a:spcPct val="0"/>
              </a:spcAft>
              <a:buClr>
                <a:srgbClr val="000000"/>
              </a:buClr>
              <a:buSzPts val="1400"/>
              <a:buFont typeface="Arial" charset="0"/>
              <a:buNone/>
            </a:pPr>
            <a:r>
              <a:rPr lang="de-DE" sz="1500" smtClean="0">
                <a:latin typeface="Verdana" pitchFamily="34" charset="0"/>
                <a:cs typeface="Arial" charset="0"/>
                <a:sym typeface="Verdana" pitchFamily="34" charset="0"/>
              </a:rPr>
              <a:t>4.    Neuzeitliche Ansichten</a:t>
            </a:r>
          </a:p>
          <a:p>
            <a:pPr marL="0" indent="0" eaLnBrk="1" hangingPunct="1">
              <a:spcAft>
                <a:spcPct val="0"/>
              </a:spcAft>
              <a:buClr>
                <a:srgbClr val="000000"/>
              </a:buClr>
              <a:buSzPts val="1400"/>
              <a:buFont typeface="Arial" charset="0"/>
              <a:buNone/>
            </a:pPr>
            <a:r>
              <a:rPr lang="de-DE" sz="1500" smtClean="0">
                <a:latin typeface="Verdana" pitchFamily="34" charset="0"/>
                <a:cs typeface="Arial" charset="0"/>
                <a:sym typeface="Verdana" pitchFamily="34" charset="0"/>
              </a:rPr>
              <a:t>4.1.	Descartes </a:t>
            </a:r>
          </a:p>
          <a:p>
            <a:pPr marL="0" indent="0" eaLnBrk="1" hangingPunct="1">
              <a:spcAft>
                <a:spcPct val="0"/>
              </a:spcAft>
              <a:buClr>
                <a:srgbClr val="000000"/>
              </a:buClr>
              <a:buSzPts val="1400"/>
              <a:buFont typeface="Arial" charset="0"/>
              <a:buNone/>
            </a:pPr>
            <a:r>
              <a:rPr lang="de-DE" sz="1500" smtClean="0">
                <a:latin typeface="Verdana" pitchFamily="34" charset="0"/>
                <a:cs typeface="Arial" charset="0"/>
                <a:sym typeface="Verdana" pitchFamily="34" charset="0"/>
              </a:rPr>
              <a:t>4.2.	Kant</a:t>
            </a:r>
          </a:p>
          <a:p>
            <a:pPr marL="0" indent="0" eaLnBrk="1" hangingPunct="1">
              <a:spcAft>
                <a:spcPct val="0"/>
              </a:spcAft>
              <a:buClr>
                <a:srgbClr val="000000"/>
              </a:buClr>
              <a:buSzPts val="1400"/>
              <a:buFont typeface="Arial" charset="0"/>
              <a:buNone/>
            </a:pPr>
            <a:r>
              <a:rPr lang="de-DE" sz="1500" smtClean="0">
                <a:latin typeface="Verdana" pitchFamily="34" charset="0"/>
                <a:cs typeface="Arial" charset="0"/>
                <a:sym typeface="Verdana" pitchFamily="34" charset="0"/>
              </a:rPr>
              <a:t>4.3.	Freud</a:t>
            </a:r>
          </a:p>
          <a:p>
            <a:pPr marL="0" indent="0" eaLnBrk="1" hangingPunct="1">
              <a:spcBef>
                <a:spcPct val="0"/>
              </a:spcBef>
              <a:spcAft>
                <a:spcPct val="0"/>
              </a:spcAft>
              <a:buClr>
                <a:srgbClr val="000000"/>
              </a:buClr>
              <a:buSzPts val="1400"/>
              <a:buFont typeface="Arial" charset="0"/>
              <a:buNone/>
            </a:pPr>
            <a:r>
              <a:rPr lang="de-DE" sz="1500" smtClean="0">
                <a:latin typeface="Verdana" pitchFamily="34" charset="0"/>
                <a:cs typeface="Arial" charset="0"/>
                <a:sym typeface="Verdana" pitchFamily="34" charset="0"/>
              </a:rPr>
              <a:t>5.    Das Leib-Seele-Problem </a:t>
            </a:r>
            <a:endParaRPr lang="de-DE" sz="1500" smtClean="0">
              <a:latin typeface="Arial" charset="0"/>
              <a:cs typeface="Arial" charset="0"/>
              <a:sym typeface="Arial" charset="0"/>
            </a:endParaRPr>
          </a:p>
          <a:p>
            <a:pPr marL="0" indent="0" eaLnBrk="1" hangingPunct="1">
              <a:spcAft>
                <a:spcPct val="0"/>
              </a:spcAft>
              <a:buClr>
                <a:srgbClr val="000000"/>
              </a:buClr>
              <a:buSzPts val="1400"/>
              <a:buFont typeface="Arial" charset="0"/>
              <a:buNone/>
            </a:pPr>
            <a:r>
              <a:rPr lang="de-DE" sz="1500" smtClean="0">
                <a:latin typeface="Verdana" pitchFamily="34" charset="0"/>
                <a:cs typeface="Arial" charset="0"/>
                <a:sym typeface="Verdana" pitchFamily="34" charset="0"/>
              </a:rPr>
              <a:t>5.1.	Monistische Denkweisen</a:t>
            </a:r>
          </a:p>
          <a:p>
            <a:pPr marL="0" indent="0" eaLnBrk="1" hangingPunct="1">
              <a:spcAft>
                <a:spcPct val="0"/>
              </a:spcAft>
              <a:buClr>
                <a:srgbClr val="000000"/>
              </a:buClr>
              <a:buSzPts val="1400"/>
              <a:buFont typeface="Arial" charset="0"/>
              <a:buNone/>
            </a:pPr>
            <a:endParaRPr lang="de-DE" sz="1400" smtClean="0">
              <a:latin typeface="Verdana" pitchFamily="34" charset="0"/>
              <a:cs typeface="Arial" charset="0"/>
              <a:sym typeface="Verdana" pitchFamily="34" charset="0"/>
            </a:endParaRPr>
          </a:p>
        </p:txBody>
      </p:sp>
      <p:sp>
        <p:nvSpPr>
          <p:cNvPr id="7171" name="Google Shape;39;p5"/>
          <p:cNvSpPr>
            <a:spLocks noGrp="1"/>
          </p:cNvSpPr>
          <p:nvPr>
            <p:ph type="dt" sz="quarter" idx="10"/>
          </p:nvPr>
        </p:nvSpPr>
        <p:spPr>
          <a:noFill/>
        </p:spPr>
        <p:txBody>
          <a:bodyPr/>
          <a:lstStyle/>
          <a:p>
            <a:pPr algn="l"/>
            <a:r>
              <a:rPr lang="de-DE"/>
              <a:t>18.06.2020</a:t>
            </a:r>
          </a:p>
        </p:txBody>
      </p:sp>
      <p:sp>
        <p:nvSpPr>
          <p:cNvPr id="7172" name="Google Shape;40;p5"/>
          <p:cNvSpPr>
            <a:spLocks noGrp="1"/>
          </p:cNvSpPr>
          <p:nvPr>
            <p:ph type="sldNum" sz="quarter" idx="11"/>
          </p:nvPr>
        </p:nvSpPr>
        <p:spPr>
          <a:noFill/>
        </p:spPr>
        <p:txBody>
          <a:bodyPr/>
          <a:lstStyle/>
          <a:p>
            <a:fld id="{C9D8D561-1D96-49AF-81C3-D32C4A083D11}" type="slidenum">
              <a:rPr lang="de-DE"/>
              <a:pPr/>
              <a:t>2</a:t>
            </a:fld>
            <a:endParaRPr lang="de-DE"/>
          </a:p>
        </p:txBody>
      </p:sp>
      <p:sp>
        <p:nvSpPr>
          <p:cNvPr id="7173" name="Google Shape;41;p5"/>
          <p:cNvSpPr>
            <a:spLocks noGrp="1"/>
          </p:cNvSpPr>
          <p:nvPr>
            <p:ph type="ftr" sz="quarter" idx="12"/>
          </p:nvPr>
        </p:nvSpPr>
        <p:spPr>
          <a:xfrm>
            <a:off x="3554413" y="6356350"/>
            <a:ext cx="5221287" cy="365125"/>
          </a:xfrm>
          <a:noFill/>
        </p:spPr>
        <p:txBody>
          <a:bodyPr/>
          <a:lstStyle/>
          <a:p>
            <a:r>
              <a:rPr lang="de-DE"/>
              <a:t>„Das Mysterium der Seele“</a:t>
            </a:r>
          </a:p>
        </p:txBody>
      </p:sp>
      <p:sp>
        <p:nvSpPr>
          <p:cNvPr id="42" name="Google Shape;42;p5"/>
          <p:cNvSpPr txBox="1"/>
          <p:nvPr/>
        </p:nvSpPr>
        <p:spPr>
          <a:xfrm>
            <a:off x="6200775" y="1398588"/>
            <a:ext cx="5221288" cy="4691062"/>
          </a:xfrm>
          <a:prstGeom prst="rect">
            <a:avLst/>
          </a:prstGeom>
          <a:noFill/>
          <a:ln>
            <a:noFill/>
          </a:ln>
        </p:spPr>
        <p:txBody>
          <a:bodyPr lIns="91425" tIns="45700" rIns="91425" bIns="45700"/>
          <a:lstStyle/>
          <a:p>
            <a:pPr indent="457200">
              <a:lnSpc>
                <a:spcPct val="120000"/>
              </a:lnSpc>
              <a:spcBef>
                <a:spcPts val="600"/>
              </a:spcBef>
              <a:buClr>
                <a:srgbClr val="000000"/>
              </a:buClr>
              <a:buSzPts val="1400"/>
              <a:buFont typeface="Arial" charset="0"/>
              <a:buNone/>
            </a:pPr>
            <a:r>
              <a:rPr lang="de-DE" sz="1500">
                <a:latin typeface="Verdana" pitchFamily="34" charset="0"/>
                <a:sym typeface="Verdana" pitchFamily="34" charset="0"/>
              </a:rPr>
              <a:t>5.2.	Dualistische Denkweisen</a:t>
            </a:r>
          </a:p>
          <a:p>
            <a:pPr indent="457200">
              <a:lnSpc>
                <a:spcPct val="120000"/>
              </a:lnSpc>
              <a:spcBef>
                <a:spcPts val="600"/>
              </a:spcBef>
              <a:buClr>
                <a:srgbClr val="000000"/>
              </a:buClr>
              <a:buSzPts val="1400"/>
              <a:buFont typeface="Arial" charset="0"/>
              <a:buNone/>
            </a:pPr>
            <a:r>
              <a:rPr lang="de-DE" sz="1500">
                <a:latin typeface="Verdana" pitchFamily="34" charset="0"/>
                <a:sym typeface="Verdana" pitchFamily="34" charset="0"/>
              </a:rPr>
              <a:t>5.3. Sprachphilosophische Kritik und Relevanzbehauptung</a:t>
            </a:r>
          </a:p>
          <a:p>
            <a:pPr indent="457200">
              <a:lnSpc>
                <a:spcPct val="120000"/>
              </a:lnSpc>
              <a:spcBef>
                <a:spcPts val="600"/>
              </a:spcBef>
              <a:buClr>
                <a:srgbClr val="000000"/>
              </a:buClr>
              <a:buSzPts val="1400"/>
              <a:buFont typeface="Arial" charset="0"/>
              <a:buNone/>
            </a:pPr>
            <a:r>
              <a:rPr lang="de-DE" sz="1500">
                <a:latin typeface="Verdana" pitchFamily="34" charset="0"/>
                <a:sym typeface="Verdana" pitchFamily="34" charset="0"/>
              </a:rPr>
              <a:t>6.    Wissenschaftliche Untersuchungen </a:t>
            </a:r>
            <a:endParaRPr lang="de-DE" sz="1500"/>
          </a:p>
          <a:p>
            <a:pPr indent="457200">
              <a:lnSpc>
                <a:spcPct val="120000"/>
              </a:lnSpc>
              <a:spcBef>
                <a:spcPts val="600"/>
              </a:spcBef>
              <a:buClr>
                <a:srgbClr val="000000"/>
              </a:buClr>
              <a:buSzPts val="1400"/>
              <a:buFont typeface="Arial" charset="0"/>
              <a:buNone/>
            </a:pPr>
            <a:r>
              <a:rPr lang="de-DE" sz="1500">
                <a:latin typeface="Verdana" pitchFamily="34" charset="0"/>
                <a:sym typeface="Verdana" pitchFamily="34" charset="0"/>
              </a:rPr>
              <a:t>6.1.	Das Gewicht der Seele</a:t>
            </a:r>
            <a:endParaRPr lang="de-DE" sz="1500"/>
          </a:p>
          <a:p>
            <a:pPr indent="457200">
              <a:lnSpc>
                <a:spcPct val="120000"/>
              </a:lnSpc>
              <a:spcBef>
                <a:spcPts val="600"/>
              </a:spcBef>
              <a:buClr>
                <a:srgbClr val="000000"/>
              </a:buClr>
              <a:buSzPts val="1400"/>
              <a:buFont typeface="Arial" charset="0"/>
              <a:buNone/>
            </a:pPr>
            <a:r>
              <a:rPr lang="de-DE" sz="1500">
                <a:latin typeface="Verdana" pitchFamily="34" charset="0"/>
                <a:sym typeface="Verdana" pitchFamily="34" charset="0"/>
              </a:rPr>
              <a:t>6.2.	Nahtoderfahrungen</a:t>
            </a:r>
            <a:endParaRPr lang="de-DE" sz="1500"/>
          </a:p>
          <a:p>
            <a:pPr indent="457200">
              <a:lnSpc>
                <a:spcPct val="120000"/>
              </a:lnSpc>
              <a:spcBef>
                <a:spcPts val="600"/>
              </a:spcBef>
              <a:buClr>
                <a:srgbClr val="000000"/>
              </a:buClr>
              <a:buSzPts val="1400"/>
              <a:buFont typeface="Arial" charset="0"/>
              <a:buNone/>
            </a:pPr>
            <a:r>
              <a:rPr lang="de-DE" sz="1500">
                <a:latin typeface="Verdana" pitchFamily="34" charset="0"/>
                <a:sym typeface="Verdana" pitchFamily="34" charset="0"/>
              </a:rPr>
              <a:t>6.3.	psychologische Experimente und Erklärungen</a:t>
            </a:r>
          </a:p>
          <a:p>
            <a:pPr indent="457200">
              <a:lnSpc>
                <a:spcPct val="120000"/>
              </a:lnSpc>
              <a:spcBef>
                <a:spcPts val="600"/>
              </a:spcBef>
              <a:buClr>
                <a:srgbClr val="000000"/>
              </a:buClr>
              <a:buSzPts val="1400"/>
              <a:buFont typeface="Arial" charset="0"/>
              <a:buNone/>
            </a:pPr>
            <a:r>
              <a:rPr lang="de-DE" sz="1500">
                <a:latin typeface="Verdana" pitchFamily="34" charset="0"/>
                <a:sym typeface="Verdana" pitchFamily="34" charset="0"/>
              </a:rPr>
              <a:t>7.    Fazit</a:t>
            </a:r>
          </a:p>
          <a:p>
            <a:pPr indent="457200">
              <a:lnSpc>
                <a:spcPct val="120000"/>
              </a:lnSpc>
              <a:spcBef>
                <a:spcPts val="600"/>
              </a:spcBef>
              <a:buClr>
                <a:srgbClr val="000000"/>
              </a:buClr>
              <a:buSzPts val="1400"/>
              <a:buFont typeface="Arial" charset="0"/>
              <a:buNone/>
            </a:pPr>
            <a:r>
              <a:rPr lang="de-DE" sz="1500">
                <a:latin typeface="Verdana" pitchFamily="34" charset="0"/>
                <a:sym typeface="Verdana" pitchFamily="34" charset="0"/>
              </a:rPr>
              <a:t>8.    Diskussion</a:t>
            </a:r>
          </a:p>
          <a:p>
            <a:pPr indent="457200">
              <a:lnSpc>
                <a:spcPct val="120000"/>
              </a:lnSpc>
              <a:spcBef>
                <a:spcPts val="600"/>
              </a:spcBef>
              <a:buClr>
                <a:srgbClr val="000000"/>
              </a:buClr>
              <a:buSzPts val="1400"/>
              <a:buFont typeface="Arial" charset="0"/>
              <a:buNone/>
            </a:pPr>
            <a:r>
              <a:rPr lang="de-DE" sz="1500">
                <a:latin typeface="Verdana" pitchFamily="34" charset="0"/>
                <a:sym typeface="Verdana" pitchFamily="34" charset="0"/>
              </a:rPr>
              <a:t>9.    Quellen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Google Shape;230;p23"/>
          <p:cNvSpPr txBox="1">
            <a:spLocks noGrp="1"/>
          </p:cNvSpPr>
          <p:nvPr>
            <p:ph type="title"/>
          </p:nvPr>
        </p:nvSpPr>
        <p:spPr>
          <a:xfrm>
            <a:off x="838200" y="544513"/>
            <a:ext cx="10515600" cy="1146175"/>
          </a:xfrm>
        </p:spPr>
        <p:txBody>
          <a:bodyPr/>
          <a:lstStyle/>
          <a:p>
            <a:pPr eaLnBrk="1" hangingPunct="1">
              <a:spcBef>
                <a:spcPct val="0"/>
              </a:spcBef>
              <a:spcAft>
                <a:spcPct val="0"/>
              </a:spcAft>
              <a:buClr>
                <a:srgbClr val="000000"/>
              </a:buClr>
              <a:buFont typeface="Verdana" pitchFamily="34" charset="0"/>
              <a:buNone/>
            </a:pPr>
            <a:r>
              <a:rPr lang="de-DE" smtClean="0">
                <a:latin typeface="Verdana" pitchFamily="34" charset="0"/>
                <a:cs typeface="Arial" charset="0"/>
                <a:sym typeface="Verdana" pitchFamily="34" charset="0"/>
              </a:rPr>
              <a:t>5. Das Leib-Seele-Problem</a:t>
            </a:r>
            <a:br>
              <a:rPr lang="de-DE" smtClean="0">
                <a:latin typeface="Verdana" pitchFamily="34" charset="0"/>
                <a:cs typeface="Arial" charset="0"/>
                <a:sym typeface="Verdana" pitchFamily="34" charset="0"/>
              </a:rPr>
            </a:br>
            <a:r>
              <a:rPr lang="de-DE" sz="2000" smtClean="0">
                <a:latin typeface="Verdana" pitchFamily="34" charset="0"/>
                <a:cs typeface="Arial" charset="0"/>
                <a:sym typeface="Verdana" pitchFamily="34" charset="0"/>
              </a:rPr>
              <a:t>5.3. Sprachphilosophische Kritik und Relevanzbehauptung</a:t>
            </a:r>
          </a:p>
        </p:txBody>
      </p:sp>
      <p:sp>
        <p:nvSpPr>
          <p:cNvPr id="231" name="Google Shape;231;p23"/>
          <p:cNvSpPr txBox="1">
            <a:spLocks noGrp="1"/>
          </p:cNvSpPr>
          <p:nvPr>
            <p:ph type="body" idx="1"/>
          </p:nvPr>
        </p:nvSpPr>
        <p:spPr/>
        <p:txBody>
          <a:bodyPr/>
          <a:lstStyle/>
          <a:p>
            <a:pPr marL="0" indent="0" eaLnBrk="1" hangingPunct="1">
              <a:spcBef>
                <a:spcPct val="0"/>
              </a:spcBef>
              <a:spcAft>
                <a:spcPct val="0"/>
              </a:spcAft>
              <a:buClr>
                <a:srgbClr val="000000"/>
              </a:buClr>
              <a:buFont typeface="Arial" charset="0"/>
              <a:buNone/>
            </a:pPr>
            <a:r>
              <a:rPr lang="de-DE" sz="1800" b="1" smtClean="0">
                <a:latin typeface="Verdana" pitchFamily="34" charset="0"/>
                <a:cs typeface="Arial" charset="0"/>
                <a:sym typeface="Verdana" pitchFamily="34" charset="0"/>
              </a:rPr>
              <a:t>Sprachphilosophische Kritik</a:t>
            </a:r>
            <a:endParaRPr lang="de-DE" sz="1800" smtClean="0">
              <a:latin typeface="Verdana" pitchFamily="34" charset="0"/>
              <a:cs typeface="Arial" charset="0"/>
              <a:sym typeface="Verdana" pitchFamily="34" charset="0"/>
            </a:endParaRPr>
          </a:p>
          <a:p>
            <a:pPr marL="0" indent="0" eaLnBrk="1" hangingPunct="1">
              <a:spcBef>
                <a:spcPct val="0"/>
              </a:spcBef>
              <a:spcAft>
                <a:spcPct val="0"/>
              </a:spcAft>
              <a:buClr>
                <a:srgbClr val="000000"/>
              </a:buClr>
              <a:buSzPts val="1800"/>
              <a:buFont typeface="Arial" charset="0"/>
              <a:buChar char="●"/>
            </a:pPr>
            <a:r>
              <a:rPr lang="de-DE" sz="1800" smtClean="0">
                <a:latin typeface="Verdana" pitchFamily="34" charset="0"/>
                <a:cs typeface="Arial" charset="0"/>
                <a:sym typeface="Verdana" pitchFamily="34" charset="0"/>
              </a:rPr>
              <a:t>Option: Leib-Seele-Problem als Scheinproblem zurückweisen</a:t>
            </a:r>
          </a:p>
          <a:p>
            <a:pPr marL="0" indent="0" eaLnBrk="1" hangingPunct="1">
              <a:spcBef>
                <a:spcPct val="0"/>
              </a:spcBef>
              <a:spcAft>
                <a:spcPct val="0"/>
              </a:spcAft>
              <a:buClr>
                <a:srgbClr val="000000"/>
              </a:buClr>
              <a:buSzPts val="1800"/>
              <a:buFont typeface="Arial" charset="0"/>
              <a:buChar char="●"/>
            </a:pPr>
            <a:r>
              <a:rPr lang="de-DE" sz="1800" smtClean="0">
                <a:latin typeface="Verdana" pitchFamily="34" charset="0"/>
                <a:cs typeface="Arial" charset="0"/>
                <a:sym typeface="Verdana" pitchFamily="34" charset="0"/>
              </a:rPr>
              <a:t>analytischer Philosophie in Nachfolge Ludwig Wittgensteins</a:t>
            </a:r>
          </a:p>
          <a:p>
            <a:pPr marL="0" indent="0" eaLnBrk="1" hangingPunct="1">
              <a:spcBef>
                <a:spcPct val="0"/>
              </a:spcBef>
              <a:spcAft>
                <a:spcPct val="0"/>
              </a:spcAft>
              <a:buClr>
                <a:srgbClr val="000000"/>
              </a:buClr>
              <a:buSzPts val="1800"/>
              <a:buFont typeface="Arial" charset="0"/>
              <a:buChar char="●"/>
            </a:pPr>
            <a:r>
              <a:rPr lang="de-DE" sz="1800" smtClean="0">
                <a:latin typeface="Verdana" pitchFamily="34" charset="0"/>
                <a:cs typeface="Arial" charset="0"/>
                <a:sym typeface="Verdana" pitchFamily="34" charset="0"/>
              </a:rPr>
              <a:t>Scheinprobleme entstehen (nach Wittgenstein): Versuch Beschreibungsweisen aufeinander zu reduzieren oder wenn mentales Vokabular in falschen Kontexten verwendet wird</a:t>
            </a:r>
          </a:p>
          <a:p>
            <a:pPr marL="0" indent="0" eaLnBrk="1" hangingPunct="1">
              <a:spcBef>
                <a:spcPct val="0"/>
              </a:spcBef>
              <a:spcAft>
                <a:spcPct val="0"/>
              </a:spcAft>
              <a:buClr>
                <a:srgbClr val="000000"/>
              </a:buClr>
              <a:buFont typeface="Arial" charset="0"/>
              <a:buNone/>
            </a:pPr>
            <a:endParaRPr lang="de-DE" sz="1800" smtClean="0">
              <a:latin typeface="Verdana" pitchFamily="34" charset="0"/>
              <a:cs typeface="Arial" charset="0"/>
              <a:sym typeface="Verdana" pitchFamily="34" charset="0"/>
            </a:endParaRPr>
          </a:p>
          <a:p>
            <a:pPr marL="0" indent="0" eaLnBrk="1" hangingPunct="1">
              <a:spcBef>
                <a:spcPct val="0"/>
              </a:spcBef>
              <a:spcAft>
                <a:spcPct val="0"/>
              </a:spcAft>
              <a:buClr>
                <a:srgbClr val="000000"/>
              </a:buClr>
              <a:buFont typeface="Arial" charset="0"/>
              <a:buNone/>
            </a:pPr>
            <a:r>
              <a:rPr lang="de-DE" sz="1800" b="1" smtClean="0">
                <a:latin typeface="Verdana" pitchFamily="34" charset="0"/>
                <a:cs typeface="Arial" charset="0"/>
                <a:sym typeface="Verdana" pitchFamily="34" charset="0"/>
              </a:rPr>
              <a:t>Relevanzbehauptung</a:t>
            </a:r>
          </a:p>
          <a:p>
            <a:pPr marL="0" indent="0" eaLnBrk="1" hangingPunct="1">
              <a:spcBef>
                <a:spcPct val="0"/>
              </a:spcBef>
              <a:spcAft>
                <a:spcPct val="0"/>
              </a:spcAft>
              <a:buClr>
                <a:srgbClr val="000000"/>
              </a:buClr>
              <a:buSzPts val="1800"/>
              <a:buFont typeface="Arial" charset="0"/>
              <a:buChar char="●"/>
            </a:pPr>
            <a:r>
              <a:rPr lang="de-DE" sz="1800" smtClean="0">
                <a:latin typeface="Verdana" pitchFamily="34" charset="0"/>
                <a:cs typeface="Arial" charset="0"/>
                <a:sym typeface="Verdana" pitchFamily="34" charset="0"/>
              </a:rPr>
              <a:t>kein Scheinproblem, wenn jeweilige Überzeugung bestimmte Konsequenzen für Praxis hätte</a:t>
            </a:r>
          </a:p>
          <a:p>
            <a:pPr marL="0" indent="0" eaLnBrk="1" hangingPunct="1">
              <a:spcBef>
                <a:spcPct val="0"/>
              </a:spcBef>
              <a:spcAft>
                <a:spcPct val="0"/>
              </a:spcAft>
              <a:buClr>
                <a:srgbClr val="000000"/>
              </a:buClr>
              <a:buSzPts val="1800"/>
              <a:buFont typeface="Arial" charset="0"/>
              <a:buChar char="●"/>
            </a:pPr>
            <a:r>
              <a:rPr lang="de-DE" sz="1800" smtClean="0">
                <a:latin typeface="Verdana" pitchFamily="34" charset="0"/>
                <a:cs typeface="Arial" charset="0"/>
                <a:sym typeface="Verdana" pitchFamily="34" charset="0"/>
              </a:rPr>
              <a:t>Frage ist zumindest teilweise auch empirisch zu prüfen</a:t>
            </a:r>
            <a:endParaRPr lang="de-DE" sz="2400" smtClean="0">
              <a:latin typeface="Verdana" pitchFamily="34" charset="0"/>
              <a:cs typeface="Arial" charset="0"/>
              <a:sym typeface="Verdana" pitchFamily="34" charset="0"/>
            </a:endParaRPr>
          </a:p>
        </p:txBody>
      </p:sp>
      <p:sp>
        <p:nvSpPr>
          <p:cNvPr id="44035" name="Google Shape;232;p23"/>
          <p:cNvSpPr>
            <a:spLocks noGrp="1"/>
          </p:cNvSpPr>
          <p:nvPr>
            <p:ph type="dt" sz="quarter" idx="10"/>
          </p:nvPr>
        </p:nvSpPr>
        <p:spPr>
          <a:noFill/>
        </p:spPr>
        <p:txBody>
          <a:bodyPr/>
          <a:lstStyle/>
          <a:p>
            <a:pPr algn="l"/>
            <a:r>
              <a:rPr lang="de-DE"/>
              <a:t>18.06.2020</a:t>
            </a:r>
          </a:p>
        </p:txBody>
      </p:sp>
      <p:sp>
        <p:nvSpPr>
          <p:cNvPr id="44036" name="Google Shape;233;p23"/>
          <p:cNvSpPr>
            <a:spLocks noGrp="1"/>
          </p:cNvSpPr>
          <p:nvPr>
            <p:ph type="sldNum" sz="quarter" idx="11"/>
          </p:nvPr>
        </p:nvSpPr>
        <p:spPr>
          <a:noFill/>
        </p:spPr>
        <p:txBody>
          <a:bodyPr/>
          <a:lstStyle/>
          <a:p>
            <a:fld id="{15A32014-E8FC-4ADB-BB4B-58E216262714}" type="slidenum">
              <a:rPr lang="de-DE"/>
              <a:pPr/>
              <a:t>20</a:t>
            </a:fld>
            <a:endParaRPr lang="de-DE"/>
          </a:p>
        </p:txBody>
      </p:sp>
      <p:sp>
        <p:nvSpPr>
          <p:cNvPr id="44037" name="Google Shape;234;p23"/>
          <p:cNvSpPr>
            <a:spLocks noGrp="1"/>
          </p:cNvSpPr>
          <p:nvPr>
            <p:ph type="ftr" sz="quarter" idx="12"/>
          </p:nvPr>
        </p:nvSpPr>
        <p:spPr>
          <a:xfrm>
            <a:off x="2657475" y="6356350"/>
            <a:ext cx="6877050" cy="365125"/>
          </a:xfrm>
          <a:noFill/>
        </p:spPr>
        <p:txBody>
          <a:bodyPr/>
          <a:lstStyle/>
          <a:p>
            <a:r>
              <a:rPr lang="de-DE"/>
              <a:t>„Das Mysterium der Seele“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Google Shape;239;p24"/>
          <p:cNvPicPr preferRelativeResize="0">
            <a:picLocks noChangeAspect="1" noChangeArrowheads="1"/>
          </p:cNvPicPr>
          <p:nvPr/>
        </p:nvPicPr>
        <p:blipFill>
          <a:blip r:embed="rId3"/>
          <a:srcRect t="12318"/>
          <a:stretch>
            <a:fillRect/>
          </a:stretch>
        </p:blipFill>
        <p:spPr bwMode="auto">
          <a:xfrm>
            <a:off x="6199188" y="3305175"/>
            <a:ext cx="4938712" cy="2538413"/>
          </a:xfrm>
          <a:prstGeom prst="rect">
            <a:avLst/>
          </a:prstGeom>
          <a:noFill/>
          <a:ln w="9525">
            <a:noFill/>
            <a:miter lim="800000"/>
            <a:headEnd/>
            <a:tailEnd/>
          </a:ln>
        </p:spPr>
      </p:pic>
      <p:sp>
        <p:nvSpPr>
          <p:cNvPr id="46082" name="Google Shape;240;p24"/>
          <p:cNvSpPr txBox="1">
            <a:spLocks noGrp="1"/>
          </p:cNvSpPr>
          <p:nvPr>
            <p:ph type="title"/>
          </p:nvPr>
        </p:nvSpPr>
        <p:spPr>
          <a:xfrm>
            <a:off x="838200" y="544513"/>
            <a:ext cx="10515600" cy="1146175"/>
          </a:xfrm>
        </p:spPr>
        <p:txBody>
          <a:bodyPr/>
          <a:lstStyle/>
          <a:p>
            <a:pPr eaLnBrk="1" hangingPunct="1">
              <a:spcBef>
                <a:spcPts val="600"/>
              </a:spcBef>
              <a:spcAft>
                <a:spcPct val="0"/>
              </a:spcAft>
              <a:buClr>
                <a:srgbClr val="000000"/>
              </a:buClr>
              <a:buSzPts val="1400"/>
              <a:buFont typeface="Arial" charset="0"/>
              <a:buNone/>
            </a:pPr>
            <a:r>
              <a:rPr lang="de-DE" smtClean="0">
                <a:latin typeface="Verdana" pitchFamily="34" charset="0"/>
                <a:cs typeface="Arial" charset="0"/>
                <a:sym typeface="Verdana" pitchFamily="34" charset="0"/>
              </a:rPr>
              <a:t>6. Wissenschaftliche Untersuchungen </a:t>
            </a:r>
            <a:br>
              <a:rPr lang="de-DE" smtClean="0">
                <a:latin typeface="Verdana" pitchFamily="34" charset="0"/>
                <a:cs typeface="Arial" charset="0"/>
                <a:sym typeface="Verdana" pitchFamily="34" charset="0"/>
              </a:rPr>
            </a:br>
            <a:r>
              <a:rPr lang="de-DE" sz="2000" smtClean="0">
                <a:latin typeface="Verdana" pitchFamily="34" charset="0"/>
                <a:cs typeface="Arial" charset="0"/>
                <a:sym typeface="Verdana" pitchFamily="34" charset="0"/>
              </a:rPr>
              <a:t>6.1. Das Gewicht der Seele</a:t>
            </a:r>
          </a:p>
        </p:txBody>
      </p:sp>
      <p:sp>
        <p:nvSpPr>
          <p:cNvPr id="241" name="Google Shape;241;p24"/>
          <p:cNvSpPr txBox="1">
            <a:spLocks noGrp="1"/>
          </p:cNvSpPr>
          <p:nvPr>
            <p:ph type="body" idx="1"/>
          </p:nvPr>
        </p:nvSpPr>
        <p:spPr>
          <a:xfrm>
            <a:off x="838200" y="2344738"/>
            <a:ext cx="10217150" cy="3832225"/>
          </a:xfrm>
        </p:spPr>
        <p:txBody>
          <a:bodyPr/>
          <a:lstStyle/>
          <a:p>
            <a:pPr indent="-342900" eaLnBrk="1" hangingPunct="1">
              <a:spcBef>
                <a:spcPct val="0"/>
              </a:spcBef>
              <a:spcAft>
                <a:spcPct val="0"/>
              </a:spcAft>
              <a:buClr>
                <a:srgbClr val="000000"/>
              </a:buClr>
              <a:buSzPts val="1800"/>
              <a:buFont typeface="Arial" charset="0"/>
              <a:buChar char="●"/>
            </a:pPr>
            <a:r>
              <a:rPr lang="de-DE" sz="1800" smtClean="0">
                <a:latin typeface="Verdana" pitchFamily="34" charset="0"/>
                <a:cs typeface="Arial" charset="0"/>
                <a:sym typeface="Verdana" pitchFamily="34" charset="0"/>
              </a:rPr>
              <a:t>Duncan MacDougall (1866 - 1920), US-amerikanischer Arzt</a:t>
            </a:r>
          </a:p>
          <a:p>
            <a:pPr indent="-342900" eaLnBrk="1" hangingPunct="1">
              <a:spcBef>
                <a:spcPct val="0"/>
              </a:spcBef>
              <a:spcAft>
                <a:spcPct val="0"/>
              </a:spcAft>
              <a:buClr>
                <a:srgbClr val="000000"/>
              </a:buClr>
              <a:buSzPts val="1800"/>
              <a:buFont typeface="Arial" charset="0"/>
              <a:buChar char="●"/>
            </a:pPr>
            <a:r>
              <a:rPr lang="de-DE" sz="1800" smtClean="0">
                <a:latin typeface="Verdana" pitchFamily="34" charset="0"/>
                <a:cs typeface="Arial" charset="0"/>
                <a:sym typeface="Verdana" pitchFamily="34" charset="0"/>
              </a:rPr>
              <a:t>MacDougall wog sterbende Patienten, um das Gewicht der Seele zu bestimmen</a:t>
            </a:r>
          </a:p>
          <a:p>
            <a:pPr indent="-342900" eaLnBrk="1" hangingPunct="1">
              <a:spcBef>
                <a:spcPct val="0"/>
              </a:spcBef>
              <a:spcAft>
                <a:spcPct val="0"/>
              </a:spcAft>
              <a:buClr>
                <a:srgbClr val="000000"/>
              </a:buClr>
              <a:buFont typeface="Arial" charset="0"/>
              <a:buNone/>
            </a:pPr>
            <a:endParaRPr lang="de-DE" sz="1800" smtClean="0">
              <a:latin typeface="Verdana" pitchFamily="34" charset="0"/>
              <a:cs typeface="Arial" charset="0"/>
              <a:sym typeface="Verdana" pitchFamily="34" charset="0"/>
            </a:endParaRPr>
          </a:p>
          <a:p>
            <a:pPr indent="-342900" eaLnBrk="1" hangingPunct="1">
              <a:spcBef>
                <a:spcPct val="0"/>
              </a:spcBef>
              <a:spcAft>
                <a:spcPct val="0"/>
              </a:spcAft>
              <a:buClr>
                <a:srgbClr val="000000"/>
              </a:buClr>
              <a:buFont typeface="Arial" charset="0"/>
              <a:buNone/>
            </a:pPr>
            <a:endParaRPr lang="de-DE" sz="1800" smtClean="0">
              <a:latin typeface="Verdana" pitchFamily="34" charset="0"/>
              <a:cs typeface="Arial" charset="0"/>
              <a:sym typeface="Verdana" pitchFamily="34" charset="0"/>
            </a:endParaRPr>
          </a:p>
          <a:p>
            <a:pPr indent="-342900" eaLnBrk="1" hangingPunct="1">
              <a:spcBef>
                <a:spcPct val="0"/>
              </a:spcBef>
              <a:spcAft>
                <a:spcPct val="0"/>
              </a:spcAft>
              <a:buClr>
                <a:srgbClr val="000000"/>
              </a:buClr>
              <a:buSzPts val="1200"/>
              <a:buFont typeface="Arial" charset="0"/>
              <a:buChar char="➔"/>
            </a:pPr>
            <a:r>
              <a:rPr lang="de-DE" sz="1200" smtClean="0">
                <a:latin typeface="Verdana" pitchFamily="34" charset="0"/>
                <a:cs typeface="Arial" charset="0"/>
                <a:sym typeface="Verdana" pitchFamily="34" charset="0"/>
              </a:rPr>
              <a:t>6 Patienten</a:t>
            </a:r>
          </a:p>
          <a:p>
            <a:pPr indent="-342900" eaLnBrk="1" hangingPunct="1">
              <a:spcBef>
                <a:spcPct val="0"/>
              </a:spcBef>
              <a:spcAft>
                <a:spcPct val="0"/>
              </a:spcAft>
              <a:buClr>
                <a:srgbClr val="000000"/>
              </a:buClr>
              <a:buSzPts val="1200"/>
              <a:buFont typeface="Arial" charset="0"/>
              <a:buChar char="➔"/>
            </a:pPr>
            <a:r>
              <a:rPr lang="de-DE" sz="1200" smtClean="0">
                <a:latin typeface="Verdana" pitchFamily="34" charset="0"/>
                <a:cs typeface="Arial" charset="0"/>
                <a:sym typeface="Verdana" pitchFamily="34" charset="0"/>
              </a:rPr>
              <a:t>Gewichtsverlust 8 - 35 g</a:t>
            </a:r>
          </a:p>
          <a:p>
            <a:pPr indent="-342900" eaLnBrk="1" hangingPunct="1">
              <a:spcBef>
                <a:spcPct val="0"/>
              </a:spcBef>
              <a:spcAft>
                <a:spcPct val="0"/>
              </a:spcAft>
              <a:buClr>
                <a:srgbClr val="000000"/>
              </a:buClr>
              <a:buSzPts val="1200"/>
              <a:buFont typeface="Arial" charset="0"/>
              <a:buChar char="➔"/>
            </a:pPr>
            <a:r>
              <a:rPr lang="de-DE" sz="1200" smtClean="0">
                <a:latin typeface="Verdana" pitchFamily="34" charset="0"/>
                <a:cs typeface="Arial" charset="0"/>
                <a:sym typeface="Verdana" pitchFamily="34" charset="0"/>
              </a:rPr>
              <a:t>Seelengewicht: 21 Gramm</a:t>
            </a:r>
          </a:p>
          <a:p>
            <a:pPr indent="-342900" eaLnBrk="1" hangingPunct="1">
              <a:spcBef>
                <a:spcPct val="0"/>
              </a:spcBef>
              <a:spcAft>
                <a:spcPct val="0"/>
              </a:spcAft>
              <a:buClr>
                <a:srgbClr val="000000"/>
              </a:buClr>
              <a:buSzPts val="1200"/>
              <a:buFont typeface="Arial" charset="0"/>
              <a:buChar char="➔"/>
            </a:pPr>
            <a:r>
              <a:rPr lang="de-DE" sz="1200" smtClean="0">
                <a:latin typeface="Verdana" pitchFamily="34" charset="0"/>
                <a:cs typeface="Arial" charset="0"/>
                <a:sym typeface="Verdana" pitchFamily="34" charset="0"/>
              </a:rPr>
              <a:t>Hunde haben keine Seele (kein Gewichtsverlust)</a:t>
            </a:r>
          </a:p>
          <a:p>
            <a:pPr indent="-342900" eaLnBrk="1" hangingPunct="1">
              <a:spcBef>
                <a:spcPct val="0"/>
              </a:spcBef>
              <a:spcAft>
                <a:spcPct val="0"/>
              </a:spcAft>
              <a:buClr>
                <a:srgbClr val="000000"/>
              </a:buClr>
              <a:buFont typeface="Arial" charset="0"/>
              <a:buNone/>
            </a:pPr>
            <a:endParaRPr lang="de-DE" sz="1800" smtClean="0">
              <a:latin typeface="Verdana" pitchFamily="34" charset="0"/>
              <a:cs typeface="Arial" charset="0"/>
              <a:sym typeface="Verdana" pitchFamily="34" charset="0"/>
            </a:endParaRPr>
          </a:p>
          <a:p>
            <a:pPr indent="-342900" eaLnBrk="1" hangingPunct="1">
              <a:spcBef>
                <a:spcPct val="0"/>
              </a:spcBef>
              <a:spcAft>
                <a:spcPct val="0"/>
              </a:spcAft>
              <a:buClr>
                <a:srgbClr val="000000"/>
              </a:buClr>
              <a:buFont typeface="Arial" charset="0"/>
              <a:buNone/>
            </a:pPr>
            <a:endParaRPr lang="de-DE" sz="1800" smtClean="0">
              <a:latin typeface="Verdana" pitchFamily="34" charset="0"/>
              <a:cs typeface="Arial" charset="0"/>
              <a:sym typeface="Verdana" pitchFamily="34" charset="0"/>
            </a:endParaRPr>
          </a:p>
          <a:p>
            <a:pPr indent="-342900" eaLnBrk="1" hangingPunct="1">
              <a:spcBef>
                <a:spcPct val="0"/>
              </a:spcBef>
              <a:spcAft>
                <a:spcPct val="0"/>
              </a:spcAft>
              <a:buClr>
                <a:srgbClr val="000000"/>
              </a:buClr>
              <a:buSzPts val="1800"/>
              <a:buFont typeface="Arial" charset="0"/>
              <a:buChar char="●"/>
            </a:pPr>
            <a:r>
              <a:rPr lang="de-DE" sz="1800" smtClean="0">
                <a:latin typeface="Verdana" pitchFamily="34" charset="0"/>
                <a:cs typeface="Arial" charset="0"/>
                <a:sym typeface="Verdana" pitchFamily="34" charset="0"/>
              </a:rPr>
              <a:t>Gasförmiger Flüssigkeitsverlust?</a:t>
            </a:r>
          </a:p>
        </p:txBody>
      </p:sp>
      <p:sp>
        <p:nvSpPr>
          <p:cNvPr id="46084" name="Google Shape;242;p24"/>
          <p:cNvSpPr>
            <a:spLocks noGrp="1"/>
          </p:cNvSpPr>
          <p:nvPr>
            <p:ph type="dt" sz="quarter" idx="10"/>
          </p:nvPr>
        </p:nvSpPr>
        <p:spPr>
          <a:noFill/>
        </p:spPr>
        <p:txBody>
          <a:bodyPr/>
          <a:lstStyle/>
          <a:p>
            <a:pPr algn="l"/>
            <a:r>
              <a:rPr lang="de-DE"/>
              <a:t>18.06.2020</a:t>
            </a:r>
          </a:p>
        </p:txBody>
      </p:sp>
      <p:sp>
        <p:nvSpPr>
          <p:cNvPr id="46085" name="Google Shape;243;p24"/>
          <p:cNvSpPr>
            <a:spLocks noGrp="1"/>
          </p:cNvSpPr>
          <p:nvPr>
            <p:ph type="sldNum" sz="quarter" idx="11"/>
          </p:nvPr>
        </p:nvSpPr>
        <p:spPr>
          <a:noFill/>
        </p:spPr>
        <p:txBody>
          <a:bodyPr/>
          <a:lstStyle/>
          <a:p>
            <a:fld id="{DFA3DC4C-F117-4701-ABA1-D0ABD8DB6F06}" type="slidenum">
              <a:rPr lang="de-DE"/>
              <a:pPr/>
              <a:t>21</a:t>
            </a:fld>
            <a:endParaRPr lang="de-DE"/>
          </a:p>
        </p:txBody>
      </p:sp>
      <p:sp>
        <p:nvSpPr>
          <p:cNvPr id="46086" name="Google Shape;244;p24"/>
          <p:cNvSpPr>
            <a:spLocks noGrp="1"/>
          </p:cNvSpPr>
          <p:nvPr>
            <p:ph type="ftr" sz="quarter" idx="12"/>
          </p:nvPr>
        </p:nvSpPr>
        <p:spPr>
          <a:xfrm>
            <a:off x="2657475" y="6356350"/>
            <a:ext cx="6877050" cy="365125"/>
          </a:xfrm>
          <a:noFill/>
        </p:spPr>
        <p:txBody>
          <a:bodyPr/>
          <a:lstStyle/>
          <a:p>
            <a:r>
              <a:rPr lang="de-DE"/>
              <a:t>„Das Mysterium der Seele“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Google Shape;249;p25"/>
          <p:cNvSpPr txBox="1">
            <a:spLocks noGrp="1"/>
          </p:cNvSpPr>
          <p:nvPr>
            <p:ph type="title"/>
          </p:nvPr>
        </p:nvSpPr>
        <p:spPr>
          <a:xfrm>
            <a:off x="838200" y="544513"/>
            <a:ext cx="10515600" cy="1146175"/>
          </a:xfrm>
        </p:spPr>
        <p:txBody>
          <a:bodyPr/>
          <a:lstStyle/>
          <a:p>
            <a:pPr eaLnBrk="1" hangingPunct="1">
              <a:spcBef>
                <a:spcPts val="600"/>
              </a:spcBef>
              <a:spcAft>
                <a:spcPct val="0"/>
              </a:spcAft>
              <a:buClr>
                <a:srgbClr val="000000"/>
              </a:buClr>
              <a:buSzPts val="1400"/>
              <a:buFont typeface="Arial" charset="0"/>
              <a:buNone/>
            </a:pPr>
            <a:r>
              <a:rPr lang="de-DE" smtClean="0">
                <a:latin typeface="Verdana" pitchFamily="34" charset="0"/>
                <a:cs typeface="Arial" charset="0"/>
                <a:sym typeface="Verdana" pitchFamily="34" charset="0"/>
              </a:rPr>
              <a:t>6. Wissenschaftliche Untersuchungen </a:t>
            </a:r>
            <a:br>
              <a:rPr lang="de-DE" smtClean="0">
                <a:latin typeface="Verdana" pitchFamily="34" charset="0"/>
                <a:cs typeface="Arial" charset="0"/>
                <a:sym typeface="Verdana" pitchFamily="34" charset="0"/>
              </a:rPr>
            </a:br>
            <a:r>
              <a:rPr lang="de-DE" sz="2000" smtClean="0">
                <a:latin typeface="Verdana" pitchFamily="34" charset="0"/>
                <a:cs typeface="Arial" charset="0"/>
                <a:sym typeface="Verdana" pitchFamily="34" charset="0"/>
              </a:rPr>
              <a:t>6.2. Nahtoderfahrungen</a:t>
            </a:r>
          </a:p>
        </p:txBody>
      </p:sp>
      <p:sp>
        <p:nvSpPr>
          <p:cNvPr id="250" name="Google Shape;250;p25"/>
          <p:cNvSpPr txBox="1">
            <a:spLocks noGrp="1"/>
          </p:cNvSpPr>
          <p:nvPr>
            <p:ph type="body" idx="1"/>
          </p:nvPr>
        </p:nvSpPr>
        <p:spPr>
          <a:xfrm>
            <a:off x="838200" y="2235200"/>
            <a:ext cx="10515600" cy="3941763"/>
          </a:xfrm>
        </p:spPr>
        <p:txBody>
          <a:bodyPr/>
          <a:lstStyle/>
          <a:p>
            <a:pPr indent="-342900" eaLnBrk="1" hangingPunct="1">
              <a:spcBef>
                <a:spcPct val="0"/>
              </a:spcBef>
              <a:spcAft>
                <a:spcPct val="0"/>
              </a:spcAft>
              <a:buClr>
                <a:srgbClr val="000000"/>
              </a:buClr>
              <a:buSzPts val="1800"/>
              <a:buFont typeface="Arial" charset="0"/>
              <a:buChar char="●"/>
            </a:pPr>
            <a:r>
              <a:rPr lang="de-DE" sz="1800" smtClean="0">
                <a:latin typeface="Verdana" pitchFamily="34" charset="0"/>
                <a:cs typeface="Arial" charset="0"/>
                <a:sym typeface="Verdana" pitchFamily="34" charset="0"/>
              </a:rPr>
              <a:t>Sam Parnia, britischer Kardiologe</a:t>
            </a:r>
          </a:p>
          <a:p>
            <a:pPr indent="-342900" eaLnBrk="1" hangingPunct="1">
              <a:spcBef>
                <a:spcPct val="0"/>
              </a:spcBef>
              <a:spcAft>
                <a:spcPct val="0"/>
              </a:spcAft>
              <a:buClr>
                <a:srgbClr val="000000"/>
              </a:buClr>
              <a:buSzPts val="1800"/>
              <a:buFont typeface="Arial" charset="0"/>
              <a:buChar char="●"/>
            </a:pPr>
            <a:r>
              <a:rPr lang="de-DE" sz="1800" smtClean="0">
                <a:latin typeface="Verdana" pitchFamily="34" charset="0"/>
                <a:cs typeface="Arial" charset="0"/>
                <a:sym typeface="Verdana" pitchFamily="34" charset="0"/>
              </a:rPr>
              <a:t>2014: Studie an Nahtoderfahrungen </a:t>
            </a:r>
          </a:p>
          <a:p>
            <a:pPr indent="-342900" eaLnBrk="1" hangingPunct="1">
              <a:spcBef>
                <a:spcPct val="0"/>
              </a:spcBef>
              <a:spcAft>
                <a:spcPct val="0"/>
              </a:spcAft>
              <a:buClr>
                <a:srgbClr val="000000"/>
              </a:buClr>
              <a:buFont typeface="Arial" charset="0"/>
              <a:buNone/>
            </a:pPr>
            <a:r>
              <a:rPr lang="de-DE" sz="1800" smtClean="0">
                <a:latin typeface="Verdana" pitchFamily="34" charset="0"/>
                <a:cs typeface="Arial" charset="0"/>
                <a:sym typeface="Verdana" pitchFamily="34" charset="0"/>
              </a:rPr>
              <a:t>und außerkörperlichen Erfahrungen</a:t>
            </a:r>
          </a:p>
          <a:p>
            <a:pPr indent="-342900" eaLnBrk="1" hangingPunct="1">
              <a:spcBef>
                <a:spcPct val="0"/>
              </a:spcBef>
              <a:spcAft>
                <a:spcPct val="0"/>
              </a:spcAft>
              <a:buClr>
                <a:srgbClr val="000000"/>
              </a:buClr>
              <a:buFont typeface="Arial" charset="0"/>
              <a:buNone/>
            </a:pPr>
            <a:endParaRPr lang="de-DE" sz="1800" smtClean="0">
              <a:latin typeface="Verdana" pitchFamily="34" charset="0"/>
              <a:cs typeface="Arial" charset="0"/>
              <a:sym typeface="Verdana" pitchFamily="34" charset="0"/>
            </a:endParaRPr>
          </a:p>
          <a:p>
            <a:pPr indent="-342900" eaLnBrk="1" hangingPunct="1">
              <a:spcBef>
                <a:spcPct val="0"/>
              </a:spcBef>
              <a:spcAft>
                <a:spcPct val="0"/>
              </a:spcAft>
              <a:buClr>
                <a:srgbClr val="000000"/>
              </a:buClr>
              <a:buSzPts val="1200"/>
              <a:buFont typeface="Arial" charset="0"/>
              <a:buChar char="➔"/>
            </a:pPr>
            <a:r>
              <a:rPr lang="de-DE" sz="1200" smtClean="0">
                <a:latin typeface="Verdana" pitchFamily="34" charset="0"/>
                <a:cs typeface="Arial" charset="0"/>
                <a:sym typeface="Verdana" pitchFamily="34" charset="0"/>
              </a:rPr>
              <a:t>15 Krankenhäuser in GB, USA &amp; AT</a:t>
            </a:r>
          </a:p>
          <a:p>
            <a:pPr indent="-342900" eaLnBrk="1" hangingPunct="1">
              <a:spcBef>
                <a:spcPct val="0"/>
              </a:spcBef>
              <a:spcAft>
                <a:spcPct val="0"/>
              </a:spcAft>
              <a:buClr>
                <a:srgbClr val="000000"/>
              </a:buClr>
              <a:buSzPts val="1200"/>
              <a:buFont typeface="Arial" charset="0"/>
              <a:buChar char="➔"/>
            </a:pPr>
            <a:r>
              <a:rPr lang="de-DE" sz="1200" smtClean="0">
                <a:latin typeface="Verdana" pitchFamily="34" charset="0"/>
                <a:cs typeface="Arial" charset="0"/>
                <a:sym typeface="Verdana" pitchFamily="34" charset="0"/>
              </a:rPr>
              <a:t>2060 Patienten</a:t>
            </a:r>
          </a:p>
          <a:p>
            <a:pPr indent="-342900" eaLnBrk="1" hangingPunct="1">
              <a:spcBef>
                <a:spcPct val="0"/>
              </a:spcBef>
              <a:spcAft>
                <a:spcPct val="0"/>
              </a:spcAft>
              <a:buClr>
                <a:srgbClr val="000000"/>
              </a:buClr>
              <a:buSzPts val="1200"/>
              <a:buFont typeface="Arial" charset="0"/>
              <a:buChar char="➔"/>
            </a:pPr>
            <a:r>
              <a:rPr lang="de-DE" sz="1200" smtClean="0">
                <a:latin typeface="Verdana" pitchFamily="34" charset="0"/>
                <a:cs typeface="Arial" charset="0"/>
                <a:sym typeface="Verdana" pitchFamily="34" charset="0"/>
              </a:rPr>
              <a:t>330 wiederbelebte Patienten</a:t>
            </a:r>
          </a:p>
          <a:p>
            <a:pPr indent="-342900" eaLnBrk="1" hangingPunct="1">
              <a:spcBef>
                <a:spcPct val="0"/>
              </a:spcBef>
              <a:spcAft>
                <a:spcPct val="0"/>
              </a:spcAft>
              <a:buClr>
                <a:srgbClr val="000000"/>
              </a:buClr>
              <a:buSzPts val="1200"/>
              <a:buFont typeface="Arial" charset="0"/>
              <a:buChar char="➔"/>
            </a:pPr>
            <a:r>
              <a:rPr lang="de-DE" sz="1200" smtClean="0">
                <a:latin typeface="Verdana" pitchFamily="34" charset="0"/>
                <a:cs typeface="Arial" charset="0"/>
                <a:sym typeface="Verdana" pitchFamily="34" charset="0"/>
              </a:rPr>
              <a:t>101 befragte Patienten</a:t>
            </a:r>
          </a:p>
          <a:p>
            <a:pPr indent="-342900" eaLnBrk="1" hangingPunct="1">
              <a:spcBef>
                <a:spcPct val="0"/>
              </a:spcBef>
              <a:spcAft>
                <a:spcPct val="0"/>
              </a:spcAft>
              <a:buClr>
                <a:srgbClr val="000000"/>
              </a:buClr>
              <a:buSzPts val="1200"/>
              <a:buFont typeface="Arial" charset="0"/>
              <a:buChar char="➔"/>
            </a:pPr>
            <a:r>
              <a:rPr lang="de-DE" sz="1200" smtClean="0">
                <a:latin typeface="Verdana" pitchFamily="34" charset="0"/>
                <a:cs typeface="Arial" charset="0"/>
                <a:sym typeface="Verdana" pitchFamily="34" charset="0"/>
              </a:rPr>
              <a:t>9 Patienten mit Erinnerungen an ihren Tod</a:t>
            </a:r>
          </a:p>
          <a:p>
            <a:pPr indent="-342900" eaLnBrk="1" hangingPunct="1">
              <a:spcBef>
                <a:spcPct val="0"/>
              </a:spcBef>
              <a:spcAft>
                <a:spcPct val="0"/>
              </a:spcAft>
              <a:buClr>
                <a:srgbClr val="000000"/>
              </a:buClr>
              <a:buSzPts val="1200"/>
              <a:buFont typeface="Arial" charset="0"/>
              <a:buChar char="➔"/>
            </a:pPr>
            <a:r>
              <a:rPr lang="de-DE" sz="1200" smtClean="0">
                <a:latin typeface="Verdana" pitchFamily="34" charset="0"/>
                <a:cs typeface="Arial" charset="0"/>
                <a:sym typeface="Verdana" pitchFamily="34" charset="0"/>
              </a:rPr>
              <a:t>2 Patienten mit visuellen Wahrnehmungen</a:t>
            </a:r>
          </a:p>
          <a:p>
            <a:pPr indent="-342900" eaLnBrk="1" hangingPunct="1">
              <a:spcBef>
                <a:spcPct val="0"/>
              </a:spcBef>
              <a:spcAft>
                <a:spcPct val="0"/>
              </a:spcAft>
              <a:buClr>
                <a:srgbClr val="000000"/>
              </a:buClr>
              <a:buFont typeface="Arial" charset="0"/>
              <a:buNone/>
            </a:pPr>
            <a:endParaRPr lang="de-DE" sz="1800" smtClean="0">
              <a:latin typeface="Verdana" pitchFamily="34" charset="0"/>
              <a:cs typeface="Arial" charset="0"/>
              <a:sym typeface="Verdana" pitchFamily="34" charset="0"/>
            </a:endParaRPr>
          </a:p>
          <a:p>
            <a:pPr indent="-342900" eaLnBrk="1" hangingPunct="1">
              <a:spcBef>
                <a:spcPct val="0"/>
              </a:spcBef>
              <a:spcAft>
                <a:spcPct val="0"/>
              </a:spcAft>
              <a:buClr>
                <a:srgbClr val="000000"/>
              </a:buClr>
              <a:buSzPts val="1800"/>
              <a:buFont typeface="Arial" charset="0"/>
              <a:buChar char="●"/>
            </a:pPr>
            <a:r>
              <a:rPr lang="de-DE" sz="1800" smtClean="0">
                <a:latin typeface="Verdana" pitchFamily="34" charset="0"/>
                <a:cs typeface="Arial" charset="0"/>
                <a:sym typeface="Verdana" pitchFamily="34" charset="0"/>
              </a:rPr>
              <a:t>Inszenierung des Gehirns?</a:t>
            </a:r>
          </a:p>
        </p:txBody>
      </p:sp>
      <p:sp>
        <p:nvSpPr>
          <p:cNvPr id="48131" name="Google Shape;251;p25"/>
          <p:cNvSpPr>
            <a:spLocks noGrp="1"/>
          </p:cNvSpPr>
          <p:nvPr>
            <p:ph type="dt" sz="quarter" idx="10"/>
          </p:nvPr>
        </p:nvSpPr>
        <p:spPr>
          <a:noFill/>
        </p:spPr>
        <p:txBody>
          <a:bodyPr/>
          <a:lstStyle/>
          <a:p>
            <a:pPr algn="l"/>
            <a:r>
              <a:rPr lang="de-DE"/>
              <a:t>18.06.2020</a:t>
            </a:r>
          </a:p>
        </p:txBody>
      </p:sp>
      <p:sp>
        <p:nvSpPr>
          <p:cNvPr id="48132" name="Google Shape;252;p25"/>
          <p:cNvSpPr>
            <a:spLocks noGrp="1"/>
          </p:cNvSpPr>
          <p:nvPr>
            <p:ph type="sldNum" sz="quarter" idx="11"/>
          </p:nvPr>
        </p:nvSpPr>
        <p:spPr>
          <a:noFill/>
        </p:spPr>
        <p:txBody>
          <a:bodyPr/>
          <a:lstStyle/>
          <a:p>
            <a:fld id="{B0D1AEC6-64F9-44EA-86D4-C27E087E4C15}" type="slidenum">
              <a:rPr lang="de-DE"/>
              <a:pPr/>
              <a:t>22</a:t>
            </a:fld>
            <a:endParaRPr lang="de-DE"/>
          </a:p>
        </p:txBody>
      </p:sp>
      <p:sp>
        <p:nvSpPr>
          <p:cNvPr id="48133" name="Google Shape;253;p25"/>
          <p:cNvSpPr>
            <a:spLocks noGrp="1"/>
          </p:cNvSpPr>
          <p:nvPr>
            <p:ph type="ftr" sz="quarter" idx="12"/>
          </p:nvPr>
        </p:nvSpPr>
        <p:spPr>
          <a:xfrm>
            <a:off x="2657475" y="6356350"/>
            <a:ext cx="6877050" cy="365125"/>
          </a:xfrm>
          <a:noFill/>
        </p:spPr>
        <p:txBody>
          <a:bodyPr/>
          <a:lstStyle/>
          <a:p>
            <a:r>
              <a:rPr lang="de-DE"/>
              <a:t>„Das Mysterium der Seele“</a:t>
            </a:r>
          </a:p>
        </p:txBody>
      </p:sp>
      <p:pic>
        <p:nvPicPr>
          <p:cNvPr id="48134" name="Google Shape;254;p25"/>
          <p:cNvPicPr preferRelativeResize="0">
            <a:picLocks noChangeAspect="1" noChangeArrowheads="1"/>
          </p:cNvPicPr>
          <p:nvPr/>
        </p:nvPicPr>
        <p:blipFill>
          <a:blip r:embed="rId3"/>
          <a:srcRect/>
          <a:stretch>
            <a:fillRect/>
          </a:stretch>
        </p:blipFill>
        <p:spPr bwMode="auto">
          <a:xfrm>
            <a:off x="6858000" y="2871788"/>
            <a:ext cx="4114800" cy="2668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Google Shape;259;p26"/>
          <p:cNvSpPr txBox="1">
            <a:spLocks noGrp="1"/>
          </p:cNvSpPr>
          <p:nvPr>
            <p:ph type="title"/>
          </p:nvPr>
        </p:nvSpPr>
        <p:spPr>
          <a:xfrm>
            <a:off x="838200" y="544513"/>
            <a:ext cx="10515600" cy="1146175"/>
          </a:xfrm>
        </p:spPr>
        <p:txBody>
          <a:bodyPr/>
          <a:lstStyle/>
          <a:p>
            <a:pPr eaLnBrk="1" hangingPunct="1">
              <a:spcBef>
                <a:spcPts val="600"/>
              </a:spcBef>
              <a:spcAft>
                <a:spcPct val="0"/>
              </a:spcAft>
              <a:buClr>
                <a:srgbClr val="000000"/>
              </a:buClr>
              <a:buSzPts val="1400"/>
              <a:buFont typeface="Arial" charset="0"/>
              <a:buNone/>
            </a:pPr>
            <a:r>
              <a:rPr lang="de-DE" smtClean="0">
                <a:latin typeface="Verdana" pitchFamily="34" charset="0"/>
                <a:cs typeface="Arial" charset="0"/>
                <a:sym typeface="Verdana" pitchFamily="34" charset="0"/>
              </a:rPr>
              <a:t>6. Wissenschaftliche Untersuchungen </a:t>
            </a:r>
            <a:br>
              <a:rPr lang="de-DE" smtClean="0">
                <a:latin typeface="Verdana" pitchFamily="34" charset="0"/>
                <a:cs typeface="Arial" charset="0"/>
                <a:sym typeface="Verdana" pitchFamily="34" charset="0"/>
              </a:rPr>
            </a:br>
            <a:r>
              <a:rPr lang="de-DE" sz="2000" smtClean="0">
                <a:latin typeface="Verdana" pitchFamily="34" charset="0"/>
                <a:cs typeface="Arial" charset="0"/>
                <a:sym typeface="Verdana" pitchFamily="34" charset="0"/>
              </a:rPr>
              <a:t>6.3 Psychologische Experimente</a:t>
            </a:r>
          </a:p>
        </p:txBody>
      </p:sp>
      <p:sp>
        <p:nvSpPr>
          <p:cNvPr id="50178" name="Google Shape;260;p26"/>
          <p:cNvSpPr txBox="1">
            <a:spLocks noGrp="1"/>
          </p:cNvSpPr>
          <p:nvPr>
            <p:ph type="body" idx="1"/>
          </p:nvPr>
        </p:nvSpPr>
        <p:spPr/>
        <p:txBody>
          <a:bodyPr/>
          <a:lstStyle/>
          <a:p>
            <a:pPr marL="0" indent="0" eaLnBrk="1" hangingPunct="1">
              <a:spcBef>
                <a:spcPct val="0"/>
              </a:spcBef>
              <a:spcAft>
                <a:spcPct val="0"/>
              </a:spcAft>
              <a:buClr>
                <a:srgbClr val="000000"/>
              </a:buClr>
              <a:buFont typeface="Arial" charset="0"/>
              <a:buNone/>
            </a:pPr>
            <a:endParaRPr lang="de-DE" smtClean="0">
              <a:latin typeface="Verdana" pitchFamily="34" charset="0"/>
              <a:cs typeface="Arial" charset="0"/>
              <a:sym typeface="Verdana" pitchFamily="34" charset="0"/>
            </a:endParaRPr>
          </a:p>
          <a:p>
            <a:pPr marL="0" indent="0" eaLnBrk="1" hangingPunct="1">
              <a:spcBef>
                <a:spcPct val="0"/>
              </a:spcBef>
              <a:spcAft>
                <a:spcPct val="0"/>
              </a:spcAft>
              <a:buClr>
                <a:srgbClr val="000000"/>
              </a:buClr>
              <a:buFont typeface="Arial" charset="0"/>
              <a:buNone/>
            </a:pPr>
            <a:endParaRPr lang="de-DE" smtClean="0">
              <a:latin typeface="Verdana" pitchFamily="34" charset="0"/>
              <a:cs typeface="Arial" charset="0"/>
              <a:sym typeface="Verdana" pitchFamily="34" charset="0"/>
            </a:endParaRPr>
          </a:p>
          <a:p>
            <a:pPr marL="0" indent="0" eaLnBrk="1" hangingPunct="1">
              <a:spcBef>
                <a:spcPct val="0"/>
              </a:spcBef>
              <a:spcAft>
                <a:spcPct val="0"/>
              </a:spcAft>
              <a:buClr>
                <a:srgbClr val="000000"/>
              </a:buClr>
              <a:buFont typeface="Arial" charset="0"/>
              <a:buNone/>
            </a:pPr>
            <a:endParaRPr lang="de-DE" smtClean="0">
              <a:latin typeface="Verdana" pitchFamily="34" charset="0"/>
              <a:cs typeface="Arial" charset="0"/>
              <a:sym typeface="Verdana" pitchFamily="34" charset="0"/>
            </a:endParaRPr>
          </a:p>
          <a:p>
            <a:pPr marL="0" indent="0" eaLnBrk="1" hangingPunct="1">
              <a:spcBef>
                <a:spcPct val="0"/>
              </a:spcBef>
              <a:spcAft>
                <a:spcPct val="0"/>
              </a:spcAft>
              <a:buClr>
                <a:srgbClr val="000000"/>
              </a:buClr>
              <a:buFont typeface="Arial" charset="0"/>
              <a:buNone/>
            </a:pPr>
            <a:endParaRPr lang="de-DE" smtClean="0">
              <a:latin typeface="Verdana" pitchFamily="34" charset="0"/>
              <a:cs typeface="Arial" charset="0"/>
              <a:sym typeface="Verdana" pitchFamily="34" charset="0"/>
            </a:endParaRPr>
          </a:p>
          <a:p>
            <a:pPr marL="0" indent="0" eaLnBrk="1" hangingPunct="1">
              <a:spcBef>
                <a:spcPct val="0"/>
              </a:spcBef>
              <a:spcAft>
                <a:spcPct val="0"/>
              </a:spcAft>
              <a:buClr>
                <a:srgbClr val="000000"/>
              </a:buClr>
              <a:buFont typeface="Arial" charset="0"/>
              <a:buNone/>
            </a:pPr>
            <a:endParaRPr lang="de-DE" smtClean="0">
              <a:latin typeface="Verdana" pitchFamily="34" charset="0"/>
              <a:cs typeface="Arial" charset="0"/>
              <a:sym typeface="Verdana" pitchFamily="34" charset="0"/>
            </a:endParaRPr>
          </a:p>
          <a:p>
            <a:pPr marL="0" indent="0" eaLnBrk="1" hangingPunct="1">
              <a:spcBef>
                <a:spcPct val="0"/>
              </a:spcBef>
              <a:spcAft>
                <a:spcPct val="0"/>
              </a:spcAft>
              <a:buClr>
                <a:srgbClr val="000000"/>
              </a:buClr>
              <a:buFont typeface="Arial" charset="0"/>
              <a:buNone/>
            </a:pPr>
            <a:endParaRPr lang="de-DE" smtClean="0">
              <a:latin typeface="Verdana" pitchFamily="34" charset="0"/>
              <a:cs typeface="Arial" charset="0"/>
              <a:sym typeface="Verdana" pitchFamily="34" charset="0"/>
            </a:endParaRPr>
          </a:p>
          <a:p>
            <a:pPr marL="0" indent="0" eaLnBrk="1" hangingPunct="1">
              <a:spcBef>
                <a:spcPct val="0"/>
              </a:spcBef>
              <a:spcAft>
                <a:spcPct val="0"/>
              </a:spcAft>
              <a:buClr>
                <a:srgbClr val="000000"/>
              </a:buClr>
              <a:buFont typeface="Arial" charset="0"/>
              <a:buNone/>
            </a:pPr>
            <a:endParaRPr lang="de-DE" smtClean="0">
              <a:latin typeface="Verdana" pitchFamily="34" charset="0"/>
              <a:cs typeface="Arial" charset="0"/>
              <a:sym typeface="Verdana" pitchFamily="34" charset="0"/>
            </a:endParaRPr>
          </a:p>
          <a:p>
            <a:pPr marL="0" indent="0" eaLnBrk="1" hangingPunct="1">
              <a:spcBef>
                <a:spcPct val="0"/>
              </a:spcBef>
              <a:spcAft>
                <a:spcPct val="0"/>
              </a:spcAft>
              <a:buClr>
                <a:srgbClr val="000000"/>
              </a:buClr>
              <a:buFont typeface="Arial" charset="0"/>
              <a:buNone/>
            </a:pPr>
            <a:endParaRPr lang="de-DE" smtClean="0">
              <a:latin typeface="Verdana" pitchFamily="34" charset="0"/>
              <a:cs typeface="Arial" charset="0"/>
              <a:sym typeface="Verdana" pitchFamily="34" charset="0"/>
            </a:endParaRPr>
          </a:p>
          <a:p>
            <a:pPr marL="0" indent="0" eaLnBrk="1" hangingPunct="1">
              <a:spcBef>
                <a:spcPct val="0"/>
              </a:spcBef>
              <a:spcAft>
                <a:spcPct val="0"/>
              </a:spcAft>
              <a:buClr>
                <a:srgbClr val="000000"/>
              </a:buClr>
              <a:buFont typeface="Arial" charset="0"/>
              <a:buNone/>
            </a:pPr>
            <a:endParaRPr lang="de-DE" smtClean="0">
              <a:latin typeface="Verdana" pitchFamily="34" charset="0"/>
              <a:cs typeface="Arial" charset="0"/>
              <a:sym typeface="Verdana" pitchFamily="34" charset="0"/>
            </a:endParaRPr>
          </a:p>
          <a:p>
            <a:pPr marL="0" indent="0" eaLnBrk="1" hangingPunct="1">
              <a:spcBef>
                <a:spcPct val="0"/>
              </a:spcBef>
              <a:spcAft>
                <a:spcPct val="0"/>
              </a:spcAft>
              <a:buClr>
                <a:srgbClr val="000000"/>
              </a:buClr>
              <a:buFont typeface="Arial" charset="0"/>
              <a:buNone/>
            </a:pPr>
            <a:endParaRPr lang="de-DE" smtClean="0">
              <a:latin typeface="Verdana" pitchFamily="34" charset="0"/>
              <a:cs typeface="Arial" charset="0"/>
              <a:sym typeface="Verdana" pitchFamily="34" charset="0"/>
            </a:endParaRPr>
          </a:p>
          <a:p>
            <a:pPr marL="0" indent="0" eaLnBrk="1" hangingPunct="1">
              <a:spcBef>
                <a:spcPct val="0"/>
              </a:spcBef>
              <a:spcAft>
                <a:spcPct val="0"/>
              </a:spcAft>
              <a:buClr>
                <a:srgbClr val="000000"/>
              </a:buClr>
              <a:buFont typeface="Arial" charset="0"/>
              <a:buNone/>
            </a:pPr>
            <a:r>
              <a:rPr lang="de-DE" sz="1200" smtClean="0">
                <a:latin typeface="Verdana" pitchFamily="34" charset="0"/>
                <a:cs typeface="Arial" charset="0"/>
                <a:sym typeface="Verdana" pitchFamily="34" charset="0"/>
              </a:rPr>
              <a:t>Quelle: https://de.statista.com/statistik/daten/studie/951/umfrage/sterben-und-tod/</a:t>
            </a:r>
          </a:p>
        </p:txBody>
      </p:sp>
      <p:sp>
        <p:nvSpPr>
          <p:cNvPr id="50179" name="Google Shape;261;p26"/>
          <p:cNvSpPr>
            <a:spLocks noGrp="1"/>
          </p:cNvSpPr>
          <p:nvPr>
            <p:ph type="dt" sz="quarter" idx="10"/>
          </p:nvPr>
        </p:nvSpPr>
        <p:spPr>
          <a:noFill/>
        </p:spPr>
        <p:txBody>
          <a:bodyPr/>
          <a:lstStyle/>
          <a:p>
            <a:pPr algn="l"/>
            <a:r>
              <a:rPr lang="de-DE"/>
              <a:t>18.06.2020</a:t>
            </a:r>
          </a:p>
        </p:txBody>
      </p:sp>
      <p:sp>
        <p:nvSpPr>
          <p:cNvPr id="50180" name="Google Shape;262;p26"/>
          <p:cNvSpPr>
            <a:spLocks noGrp="1"/>
          </p:cNvSpPr>
          <p:nvPr>
            <p:ph type="sldNum" sz="quarter" idx="11"/>
          </p:nvPr>
        </p:nvSpPr>
        <p:spPr>
          <a:noFill/>
        </p:spPr>
        <p:txBody>
          <a:bodyPr/>
          <a:lstStyle/>
          <a:p>
            <a:fld id="{88DC99BE-B9FE-4E51-A4B8-20192858F228}" type="slidenum">
              <a:rPr lang="de-DE"/>
              <a:pPr/>
              <a:t>23</a:t>
            </a:fld>
            <a:endParaRPr lang="de-DE"/>
          </a:p>
        </p:txBody>
      </p:sp>
      <p:sp>
        <p:nvSpPr>
          <p:cNvPr id="50181" name="Google Shape;263;p26"/>
          <p:cNvSpPr>
            <a:spLocks noGrp="1"/>
          </p:cNvSpPr>
          <p:nvPr>
            <p:ph type="ftr" sz="quarter" idx="12"/>
          </p:nvPr>
        </p:nvSpPr>
        <p:spPr>
          <a:xfrm>
            <a:off x="2657475" y="6356350"/>
            <a:ext cx="6877050" cy="365125"/>
          </a:xfrm>
          <a:noFill/>
        </p:spPr>
        <p:txBody>
          <a:bodyPr/>
          <a:lstStyle/>
          <a:p>
            <a:r>
              <a:rPr lang="de-DE"/>
              <a:t>„Das Mysterium der Seele“</a:t>
            </a:r>
          </a:p>
        </p:txBody>
      </p:sp>
      <p:pic>
        <p:nvPicPr>
          <p:cNvPr id="50182" name="Google Shape;264;p26"/>
          <p:cNvPicPr preferRelativeResize="0">
            <a:picLocks noChangeAspect="1" noChangeArrowheads="1"/>
          </p:cNvPicPr>
          <p:nvPr/>
        </p:nvPicPr>
        <p:blipFill>
          <a:blip r:embed="rId3"/>
          <a:srcRect/>
          <a:stretch>
            <a:fillRect/>
          </a:stretch>
        </p:blipFill>
        <p:spPr bwMode="auto">
          <a:xfrm>
            <a:off x="977900" y="1825625"/>
            <a:ext cx="10204450" cy="3811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Google Shape;269;p27"/>
          <p:cNvSpPr txBox="1">
            <a:spLocks noGrp="1"/>
          </p:cNvSpPr>
          <p:nvPr>
            <p:ph type="title"/>
          </p:nvPr>
        </p:nvSpPr>
        <p:spPr>
          <a:xfrm>
            <a:off x="838200" y="544513"/>
            <a:ext cx="10515600" cy="1146175"/>
          </a:xfrm>
        </p:spPr>
        <p:txBody>
          <a:bodyPr/>
          <a:lstStyle/>
          <a:p>
            <a:pPr eaLnBrk="1" hangingPunct="1">
              <a:spcBef>
                <a:spcPts val="600"/>
              </a:spcBef>
              <a:spcAft>
                <a:spcPct val="0"/>
              </a:spcAft>
              <a:buClr>
                <a:srgbClr val="000000"/>
              </a:buClr>
              <a:buSzPts val="1400"/>
              <a:buFont typeface="Arial" charset="0"/>
              <a:buNone/>
            </a:pPr>
            <a:r>
              <a:rPr lang="de-DE" smtClean="0">
                <a:latin typeface="Verdana" pitchFamily="34" charset="0"/>
                <a:cs typeface="Arial" charset="0"/>
                <a:sym typeface="Verdana" pitchFamily="34" charset="0"/>
              </a:rPr>
              <a:t>6. Wissenschaftliche Untersuchungen </a:t>
            </a:r>
            <a:br>
              <a:rPr lang="de-DE" smtClean="0">
                <a:latin typeface="Verdana" pitchFamily="34" charset="0"/>
                <a:cs typeface="Arial" charset="0"/>
                <a:sym typeface="Verdana" pitchFamily="34" charset="0"/>
              </a:rPr>
            </a:br>
            <a:r>
              <a:rPr lang="de-DE" sz="2000" smtClean="0">
                <a:latin typeface="Verdana" pitchFamily="34" charset="0"/>
                <a:cs typeface="Arial" charset="0"/>
                <a:sym typeface="Verdana" pitchFamily="34" charset="0"/>
              </a:rPr>
              <a:t>6.3 Psychologische Experimente</a:t>
            </a:r>
          </a:p>
        </p:txBody>
      </p:sp>
      <p:sp>
        <p:nvSpPr>
          <p:cNvPr id="270" name="Google Shape;270;p27"/>
          <p:cNvSpPr txBox="1">
            <a:spLocks noGrp="1"/>
          </p:cNvSpPr>
          <p:nvPr>
            <p:ph type="body" idx="1"/>
          </p:nvPr>
        </p:nvSpPr>
        <p:spPr/>
        <p:txBody>
          <a:bodyPr/>
          <a:lstStyle/>
          <a:p>
            <a:pPr marL="0" indent="0" eaLnBrk="1" hangingPunct="1">
              <a:lnSpc>
                <a:spcPct val="115000"/>
              </a:lnSpc>
              <a:spcBef>
                <a:spcPts val="1200"/>
              </a:spcBef>
              <a:spcAft>
                <a:spcPct val="0"/>
              </a:spcAft>
              <a:buClr>
                <a:srgbClr val="000000"/>
              </a:buClr>
              <a:buSzPts val="1100"/>
              <a:buFont typeface="Arial" charset="0"/>
              <a:buNone/>
            </a:pPr>
            <a:r>
              <a:rPr lang="de-DE" sz="1800" smtClean="0">
                <a:latin typeface="Verdana" pitchFamily="34" charset="0"/>
                <a:cs typeface="Arial" charset="0"/>
                <a:sym typeface="Verdana" pitchFamily="34" charset="0"/>
              </a:rPr>
              <a:t>Jesse Bering und David Björklund: Seelenvorstellungen von Kindern verschiedenen Alters </a:t>
            </a:r>
          </a:p>
          <a:p>
            <a:pPr marL="0" indent="0" eaLnBrk="1" hangingPunct="1">
              <a:lnSpc>
                <a:spcPct val="115000"/>
              </a:lnSpc>
              <a:spcBef>
                <a:spcPts val="1200"/>
              </a:spcBef>
              <a:spcAft>
                <a:spcPct val="0"/>
              </a:spcAft>
              <a:buClr>
                <a:srgbClr val="000000"/>
              </a:buClr>
              <a:buSzPts val="1600"/>
              <a:buFont typeface="Arial" charset="0"/>
              <a:buChar char="●"/>
            </a:pPr>
            <a:r>
              <a:rPr lang="de-DE" sz="1600" smtClean="0">
                <a:latin typeface="Verdana" pitchFamily="34" charset="0"/>
                <a:cs typeface="Arial" charset="0"/>
                <a:sym typeface="Verdana" pitchFamily="34" charset="0"/>
              </a:rPr>
              <a:t>Puppentheater mit Maus → von zu Hause ausgebüxt und verlaufen, von Krokodil gefressen</a:t>
            </a:r>
          </a:p>
          <a:p>
            <a:pPr marL="0" indent="0" eaLnBrk="1" hangingPunct="1">
              <a:lnSpc>
                <a:spcPct val="115000"/>
              </a:lnSpc>
              <a:spcBef>
                <a:spcPts val="1200"/>
              </a:spcBef>
              <a:spcAft>
                <a:spcPct val="0"/>
              </a:spcAft>
              <a:buClr>
                <a:srgbClr val="000000"/>
              </a:buClr>
              <a:buFont typeface="Arial" charset="0"/>
              <a:buNone/>
            </a:pPr>
            <a:endParaRPr lang="de-DE" sz="1600" smtClean="0">
              <a:latin typeface="Verdana" pitchFamily="34" charset="0"/>
              <a:cs typeface="Arial" charset="0"/>
              <a:sym typeface="Verdana" pitchFamily="34" charset="0"/>
            </a:endParaRPr>
          </a:p>
          <a:p>
            <a:pPr marL="0" indent="0" eaLnBrk="1" hangingPunct="1">
              <a:lnSpc>
                <a:spcPct val="115000"/>
              </a:lnSpc>
              <a:spcBef>
                <a:spcPts val="1200"/>
              </a:spcBef>
              <a:spcAft>
                <a:spcPct val="0"/>
              </a:spcAft>
              <a:buClr>
                <a:srgbClr val="000000"/>
              </a:buClr>
              <a:buFont typeface="Arial" charset="0"/>
              <a:buNone/>
            </a:pPr>
            <a:r>
              <a:rPr lang="de-DE" sz="1800" smtClean="0">
                <a:latin typeface="Verdana" pitchFamily="34" charset="0"/>
                <a:cs typeface="Arial" charset="0"/>
                <a:sym typeface="Verdana" pitchFamily="34" charset="0"/>
              </a:rPr>
              <a:t>Ergebnis: </a:t>
            </a:r>
          </a:p>
          <a:p>
            <a:pPr marL="0" indent="0" eaLnBrk="1" hangingPunct="1">
              <a:lnSpc>
                <a:spcPct val="115000"/>
              </a:lnSpc>
              <a:spcBef>
                <a:spcPts val="1200"/>
              </a:spcBef>
              <a:spcAft>
                <a:spcPct val="0"/>
              </a:spcAft>
              <a:buClr>
                <a:srgbClr val="000000"/>
              </a:buClr>
              <a:buSzPts val="1600"/>
              <a:buFont typeface="Arial" charset="0"/>
              <a:buChar char="●"/>
            </a:pPr>
            <a:r>
              <a:rPr lang="de-DE" sz="1600" smtClean="0">
                <a:latin typeface="Verdana" pitchFamily="34" charset="0"/>
                <a:cs typeface="Arial" charset="0"/>
                <a:sym typeface="Verdana" pitchFamily="34" charset="0"/>
              </a:rPr>
              <a:t>Vier- bis Sechsjährige gestanden Maus erstaunliches Maß Unsterblichkeit zu </a:t>
            </a:r>
          </a:p>
          <a:p>
            <a:pPr marL="0" indent="0" eaLnBrk="1" hangingPunct="1">
              <a:lnSpc>
                <a:spcPct val="115000"/>
              </a:lnSpc>
              <a:spcBef>
                <a:spcPts val="1200"/>
              </a:spcBef>
              <a:spcAft>
                <a:spcPct val="0"/>
              </a:spcAft>
              <a:buClr>
                <a:srgbClr val="000000"/>
              </a:buClr>
              <a:buFont typeface="Arial" charset="0"/>
              <a:buNone/>
            </a:pPr>
            <a:r>
              <a:rPr lang="de-DE" sz="1600" smtClean="0">
                <a:latin typeface="Verdana" pitchFamily="34" charset="0"/>
                <a:cs typeface="Arial" charset="0"/>
                <a:sym typeface="Verdana" pitchFamily="34" charset="0"/>
              </a:rPr>
              <a:t>→ 88% diagnostizierten Hirntod, gut ¾ glaubten, dass tote Maus nach Hause wollte, 96 %, dass sie ihre Mama immer noch liebte</a:t>
            </a:r>
          </a:p>
          <a:p>
            <a:pPr marL="0" indent="0" eaLnBrk="1" hangingPunct="1">
              <a:lnSpc>
                <a:spcPct val="115000"/>
              </a:lnSpc>
              <a:spcBef>
                <a:spcPts val="1200"/>
              </a:spcBef>
              <a:spcAft>
                <a:spcPct val="0"/>
              </a:spcAft>
              <a:buClr>
                <a:srgbClr val="000000"/>
              </a:buClr>
              <a:buSzPts val="1600"/>
              <a:buFont typeface="Arial" charset="0"/>
              <a:buChar char="●"/>
            </a:pPr>
            <a:r>
              <a:rPr lang="de-DE" sz="1600" smtClean="0">
                <a:latin typeface="Verdana" pitchFamily="34" charset="0"/>
                <a:cs typeface="Arial" charset="0"/>
                <a:sym typeface="Verdana" pitchFamily="34" charset="0"/>
              </a:rPr>
              <a:t>Grundschülern: 50% Heimweh sowie 80 % vermisst Mama</a:t>
            </a:r>
          </a:p>
          <a:p>
            <a:pPr marL="0" indent="0" eaLnBrk="1" hangingPunct="1">
              <a:lnSpc>
                <a:spcPct val="115000"/>
              </a:lnSpc>
              <a:spcBef>
                <a:spcPct val="0"/>
              </a:spcBef>
              <a:spcAft>
                <a:spcPct val="0"/>
              </a:spcAft>
              <a:buClr>
                <a:srgbClr val="000000"/>
              </a:buClr>
              <a:buSzPts val="1600"/>
              <a:buFont typeface="Arial" charset="0"/>
              <a:buChar char="●"/>
            </a:pPr>
            <a:r>
              <a:rPr lang="de-DE" sz="1600" smtClean="0">
                <a:latin typeface="Verdana" pitchFamily="34" charset="0"/>
                <a:cs typeface="Arial" charset="0"/>
                <a:sym typeface="Verdana" pitchFamily="34" charset="0"/>
              </a:rPr>
              <a:t>Kontrollgruppe (erwachsene Teilnehmer): Ausreißer wisse über eigenen Tod Bescheid (40 %) und halte Mama für die Beste (64 %)</a:t>
            </a:r>
          </a:p>
        </p:txBody>
      </p:sp>
      <p:sp>
        <p:nvSpPr>
          <p:cNvPr id="52227" name="Google Shape;271;p27"/>
          <p:cNvSpPr>
            <a:spLocks noGrp="1"/>
          </p:cNvSpPr>
          <p:nvPr>
            <p:ph type="dt" sz="quarter" idx="10"/>
          </p:nvPr>
        </p:nvSpPr>
        <p:spPr>
          <a:noFill/>
        </p:spPr>
        <p:txBody>
          <a:bodyPr/>
          <a:lstStyle/>
          <a:p>
            <a:pPr algn="l"/>
            <a:r>
              <a:rPr lang="de-DE"/>
              <a:t>18.06.2020</a:t>
            </a:r>
          </a:p>
        </p:txBody>
      </p:sp>
      <p:sp>
        <p:nvSpPr>
          <p:cNvPr id="52228" name="Google Shape;272;p27"/>
          <p:cNvSpPr>
            <a:spLocks noGrp="1"/>
          </p:cNvSpPr>
          <p:nvPr>
            <p:ph type="sldNum" sz="quarter" idx="11"/>
          </p:nvPr>
        </p:nvSpPr>
        <p:spPr>
          <a:noFill/>
        </p:spPr>
        <p:txBody>
          <a:bodyPr/>
          <a:lstStyle/>
          <a:p>
            <a:fld id="{86C2B4B8-7D62-4E5A-9372-024CEC51B259}" type="slidenum">
              <a:rPr lang="de-DE"/>
              <a:pPr/>
              <a:t>24</a:t>
            </a:fld>
            <a:endParaRPr lang="de-DE"/>
          </a:p>
        </p:txBody>
      </p:sp>
      <p:sp>
        <p:nvSpPr>
          <p:cNvPr id="52229" name="Google Shape;273;p27"/>
          <p:cNvSpPr>
            <a:spLocks noGrp="1"/>
          </p:cNvSpPr>
          <p:nvPr>
            <p:ph type="ftr" sz="quarter" idx="12"/>
          </p:nvPr>
        </p:nvSpPr>
        <p:spPr>
          <a:xfrm>
            <a:off x="2657475" y="6356350"/>
            <a:ext cx="6877050" cy="365125"/>
          </a:xfrm>
          <a:noFill/>
        </p:spPr>
        <p:txBody>
          <a:bodyPr/>
          <a:lstStyle/>
          <a:p>
            <a:r>
              <a:rPr lang="de-DE"/>
              <a:t>„Das Mysterium der Seele“</a:t>
            </a:r>
          </a:p>
        </p:txBody>
      </p:sp>
      <p:pic>
        <p:nvPicPr>
          <p:cNvPr id="52230" name="Google Shape;274;p27"/>
          <p:cNvPicPr preferRelativeResize="0">
            <a:picLocks noChangeAspect="1" noChangeArrowheads="1"/>
          </p:cNvPicPr>
          <p:nvPr/>
        </p:nvPicPr>
        <p:blipFill>
          <a:blip r:embed="rId3"/>
          <a:srcRect/>
          <a:stretch>
            <a:fillRect/>
          </a:stretch>
        </p:blipFill>
        <p:spPr bwMode="auto">
          <a:xfrm>
            <a:off x="9661525" y="474663"/>
            <a:ext cx="1509713" cy="1524000"/>
          </a:xfrm>
          <a:prstGeom prst="rect">
            <a:avLst/>
          </a:prstGeom>
          <a:noFill/>
          <a:ln w="9525">
            <a:noFill/>
            <a:miter lim="800000"/>
            <a:headEnd/>
            <a:tailEnd/>
          </a:ln>
        </p:spPr>
      </p:pic>
      <p:pic>
        <p:nvPicPr>
          <p:cNvPr id="52231" name="Google Shape;275;p27"/>
          <p:cNvPicPr preferRelativeResize="0">
            <a:picLocks noChangeAspect="1" noChangeArrowheads="1"/>
          </p:cNvPicPr>
          <p:nvPr/>
        </p:nvPicPr>
        <p:blipFill>
          <a:blip r:embed="rId4"/>
          <a:srcRect/>
          <a:stretch>
            <a:fillRect/>
          </a:stretch>
        </p:blipFill>
        <p:spPr bwMode="auto">
          <a:xfrm>
            <a:off x="9428163" y="2746375"/>
            <a:ext cx="2320925" cy="1433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Google Shape;280;p28"/>
          <p:cNvSpPr txBox="1">
            <a:spLocks noGrp="1"/>
          </p:cNvSpPr>
          <p:nvPr>
            <p:ph type="title"/>
          </p:nvPr>
        </p:nvSpPr>
        <p:spPr>
          <a:xfrm>
            <a:off x="838200" y="544513"/>
            <a:ext cx="10515600" cy="1146175"/>
          </a:xfrm>
        </p:spPr>
        <p:txBody>
          <a:bodyPr/>
          <a:lstStyle/>
          <a:p>
            <a:pPr eaLnBrk="1" hangingPunct="1">
              <a:spcBef>
                <a:spcPts val="600"/>
              </a:spcBef>
              <a:spcAft>
                <a:spcPct val="0"/>
              </a:spcAft>
              <a:buClr>
                <a:srgbClr val="000000"/>
              </a:buClr>
              <a:buSzPts val="1400"/>
              <a:buFont typeface="Arial" charset="0"/>
              <a:buNone/>
            </a:pPr>
            <a:r>
              <a:rPr lang="de-DE" smtClean="0">
                <a:latin typeface="Verdana" pitchFamily="34" charset="0"/>
                <a:cs typeface="Arial" charset="0"/>
                <a:sym typeface="Verdana" pitchFamily="34" charset="0"/>
              </a:rPr>
              <a:t>6. Wissenschaftliche Untersuchungen </a:t>
            </a:r>
            <a:br>
              <a:rPr lang="de-DE" smtClean="0">
                <a:latin typeface="Verdana" pitchFamily="34" charset="0"/>
                <a:cs typeface="Arial" charset="0"/>
                <a:sym typeface="Verdana" pitchFamily="34" charset="0"/>
              </a:rPr>
            </a:br>
            <a:r>
              <a:rPr lang="de-DE" sz="2000" smtClean="0">
                <a:latin typeface="Verdana" pitchFamily="34" charset="0"/>
                <a:cs typeface="Arial" charset="0"/>
                <a:sym typeface="Verdana" pitchFamily="34" charset="0"/>
              </a:rPr>
              <a:t>6.3 Psychologische Experimente</a:t>
            </a:r>
          </a:p>
        </p:txBody>
      </p:sp>
      <p:sp>
        <p:nvSpPr>
          <p:cNvPr id="54274" name="Google Shape;281;p28"/>
          <p:cNvSpPr txBox="1">
            <a:spLocks noGrp="1"/>
          </p:cNvSpPr>
          <p:nvPr>
            <p:ph type="body" idx="1"/>
          </p:nvPr>
        </p:nvSpPr>
        <p:spPr>
          <a:xfrm>
            <a:off x="838200" y="1825625"/>
            <a:ext cx="9729788" cy="609600"/>
          </a:xfrm>
        </p:spPr>
        <p:txBody>
          <a:bodyPr/>
          <a:lstStyle/>
          <a:p>
            <a:pPr marL="0" indent="0" eaLnBrk="1" hangingPunct="1">
              <a:lnSpc>
                <a:spcPct val="115000"/>
              </a:lnSpc>
              <a:spcBef>
                <a:spcPts val="1200"/>
              </a:spcBef>
              <a:spcAft>
                <a:spcPct val="0"/>
              </a:spcAft>
              <a:buClr>
                <a:srgbClr val="000000"/>
              </a:buClr>
              <a:buSzPts val="1100"/>
              <a:buFont typeface="Arial" charset="0"/>
              <a:buNone/>
            </a:pPr>
            <a:r>
              <a:rPr lang="de-DE" sz="1600" smtClean="0">
                <a:latin typeface="Verdana" pitchFamily="34" charset="0"/>
                <a:cs typeface="Arial" charset="0"/>
                <a:sym typeface="Verdana" pitchFamily="34" charset="0"/>
              </a:rPr>
              <a:t>J</a:t>
            </a:r>
            <a:r>
              <a:rPr lang="de-DE" sz="1800" smtClean="0">
                <a:latin typeface="Verdana" pitchFamily="34" charset="0"/>
                <a:cs typeface="Arial" charset="0"/>
                <a:sym typeface="Verdana" pitchFamily="34" charset="0"/>
              </a:rPr>
              <a:t>esse Preston (2013): wissenschaftliche Erklärungen - harte Konkurrenz für Seele</a:t>
            </a:r>
            <a:r>
              <a:rPr lang="de-DE" sz="1600" smtClean="0">
                <a:latin typeface="Verdana" pitchFamily="34" charset="0"/>
                <a:cs typeface="Arial" charset="0"/>
                <a:sym typeface="Verdana" pitchFamily="34" charset="0"/>
              </a:rPr>
              <a:t> </a:t>
            </a:r>
          </a:p>
          <a:p>
            <a:pPr marL="0" indent="0" eaLnBrk="1" hangingPunct="1">
              <a:lnSpc>
                <a:spcPct val="115000"/>
              </a:lnSpc>
              <a:spcBef>
                <a:spcPts val="1200"/>
              </a:spcBef>
              <a:spcAft>
                <a:spcPct val="0"/>
              </a:spcAft>
              <a:buClr>
                <a:srgbClr val="000000"/>
              </a:buClr>
              <a:buFont typeface="Arial" charset="0"/>
              <a:buNone/>
            </a:pPr>
            <a:endParaRPr lang="de-DE" sz="1600" smtClean="0">
              <a:latin typeface="Verdana" pitchFamily="34" charset="0"/>
              <a:cs typeface="Arial" charset="0"/>
              <a:sym typeface="Verdana" pitchFamily="34" charset="0"/>
            </a:endParaRPr>
          </a:p>
          <a:p>
            <a:pPr marL="0" indent="0" eaLnBrk="1" hangingPunct="1">
              <a:spcBef>
                <a:spcPts val="1200"/>
              </a:spcBef>
              <a:spcAft>
                <a:spcPct val="0"/>
              </a:spcAft>
              <a:buClr>
                <a:srgbClr val="000000"/>
              </a:buClr>
              <a:buFont typeface="Arial" charset="0"/>
              <a:buNone/>
            </a:pPr>
            <a:endParaRPr lang="de-DE" sz="2000" b="1" smtClean="0">
              <a:latin typeface="Verdana" pitchFamily="34" charset="0"/>
              <a:cs typeface="Arial" charset="0"/>
              <a:sym typeface="Verdana" pitchFamily="34" charset="0"/>
            </a:endParaRPr>
          </a:p>
        </p:txBody>
      </p:sp>
      <p:sp>
        <p:nvSpPr>
          <p:cNvPr id="54275" name="Google Shape;282;p28"/>
          <p:cNvSpPr>
            <a:spLocks noGrp="1"/>
          </p:cNvSpPr>
          <p:nvPr>
            <p:ph type="dt" sz="quarter" idx="10"/>
          </p:nvPr>
        </p:nvSpPr>
        <p:spPr>
          <a:noFill/>
        </p:spPr>
        <p:txBody>
          <a:bodyPr/>
          <a:lstStyle/>
          <a:p>
            <a:pPr algn="l"/>
            <a:r>
              <a:rPr lang="de-DE"/>
              <a:t>18.06.2020</a:t>
            </a:r>
          </a:p>
        </p:txBody>
      </p:sp>
      <p:sp>
        <p:nvSpPr>
          <p:cNvPr id="54276" name="Google Shape;283;p28"/>
          <p:cNvSpPr>
            <a:spLocks noGrp="1"/>
          </p:cNvSpPr>
          <p:nvPr>
            <p:ph type="sldNum" sz="quarter" idx="11"/>
          </p:nvPr>
        </p:nvSpPr>
        <p:spPr>
          <a:noFill/>
        </p:spPr>
        <p:txBody>
          <a:bodyPr/>
          <a:lstStyle/>
          <a:p>
            <a:fld id="{7317A476-8143-4075-9AFE-D4308C26B865}" type="slidenum">
              <a:rPr lang="de-DE"/>
              <a:pPr/>
              <a:t>25</a:t>
            </a:fld>
            <a:endParaRPr lang="de-DE"/>
          </a:p>
        </p:txBody>
      </p:sp>
      <p:sp>
        <p:nvSpPr>
          <p:cNvPr id="54277" name="Google Shape;284;p28"/>
          <p:cNvSpPr>
            <a:spLocks noGrp="1"/>
          </p:cNvSpPr>
          <p:nvPr>
            <p:ph type="ftr" sz="quarter" idx="12"/>
          </p:nvPr>
        </p:nvSpPr>
        <p:spPr>
          <a:xfrm>
            <a:off x="2590800" y="6356350"/>
            <a:ext cx="6877050" cy="365125"/>
          </a:xfrm>
          <a:noFill/>
        </p:spPr>
        <p:txBody>
          <a:bodyPr/>
          <a:lstStyle/>
          <a:p>
            <a:r>
              <a:rPr lang="de-DE"/>
              <a:t>„Das Mysterium der Seele“</a:t>
            </a:r>
          </a:p>
        </p:txBody>
      </p:sp>
      <p:pic>
        <p:nvPicPr>
          <p:cNvPr id="54278" name="Google Shape;285;p28"/>
          <p:cNvPicPr preferRelativeResize="0">
            <a:picLocks noChangeAspect="1" noChangeArrowheads="1"/>
          </p:cNvPicPr>
          <p:nvPr/>
        </p:nvPicPr>
        <p:blipFill>
          <a:blip r:embed="rId3"/>
          <a:srcRect/>
          <a:stretch>
            <a:fillRect/>
          </a:stretch>
        </p:blipFill>
        <p:spPr bwMode="auto">
          <a:xfrm>
            <a:off x="9285288" y="3940175"/>
            <a:ext cx="2805112" cy="1636713"/>
          </a:xfrm>
          <a:prstGeom prst="rect">
            <a:avLst/>
          </a:prstGeom>
          <a:noFill/>
          <a:ln w="9525">
            <a:noFill/>
            <a:miter lim="800000"/>
            <a:headEnd/>
            <a:tailEnd/>
          </a:ln>
        </p:spPr>
      </p:pic>
      <p:sp>
        <p:nvSpPr>
          <p:cNvPr id="286" name="Google Shape;286;p28"/>
          <p:cNvSpPr txBox="1"/>
          <p:nvPr/>
        </p:nvSpPr>
        <p:spPr>
          <a:xfrm>
            <a:off x="838200" y="2335213"/>
            <a:ext cx="9083675" cy="3783012"/>
          </a:xfrm>
          <a:prstGeom prst="rect">
            <a:avLst/>
          </a:prstGeom>
          <a:noFill/>
          <a:ln>
            <a:noFill/>
          </a:ln>
        </p:spPr>
        <p:txBody>
          <a:bodyPr lIns="91425" tIns="91425" rIns="91425" bIns="91425"/>
          <a:lstStyle/>
          <a:p>
            <a:pPr marL="457200" indent="-330200">
              <a:lnSpc>
                <a:spcPct val="115000"/>
              </a:lnSpc>
              <a:spcBef>
                <a:spcPts val="1200"/>
              </a:spcBef>
              <a:buClr>
                <a:srgbClr val="000000"/>
              </a:buClr>
              <a:buSzPts val="1600"/>
              <a:buFont typeface="Verdana" pitchFamily="34" charset="0"/>
              <a:buChar char="●"/>
            </a:pPr>
            <a:r>
              <a:rPr lang="de-DE" sz="1600">
                <a:latin typeface="Verdana" pitchFamily="34" charset="0"/>
                <a:sym typeface="Verdana" pitchFamily="34" charset="0"/>
              </a:rPr>
              <a:t>Forscher legten Studierenden verschiedene Beschreibungen von Unikursen vor, die sich nur im Titel unterschieden.</a:t>
            </a:r>
          </a:p>
          <a:p>
            <a:pPr marL="457200" indent="-330200">
              <a:lnSpc>
                <a:spcPct val="115000"/>
              </a:lnSpc>
              <a:buClr>
                <a:srgbClr val="000000"/>
              </a:buClr>
              <a:buSzPts val="1600"/>
              <a:buFont typeface="Verdana" pitchFamily="34" charset="0"/>
              <a:buChar char="●"/>
            </a:pPr>
            <a:r>
              <a:rPr lang="de-DE" sz="1600">
                <a:latin typeface="Verdana" pitchFamily="34" charset="0"/>
                <a:sym typeface="Verdana" pitchFamily="34" charset="0"/>
              </a:rPr>
              <a:t>Probanden sollten entscheiden: </a:t>
            </a:r>
          </a:p>
          <a:p>
            <a:pPr marL="457200" indent="-330200">
              <a:lnSpc>
                <a:spcPct val="115000"/>
              </a:lnSpc>
              <a:spcBef>
                <a:spcPts val="1200"/>
              </a:spcBef>
              <a:buClr>
                <a:srgbClr val="000000"/>
              </a:buClr>
              <a:buSzPts val="1100"/>
              <a:buFont typeface="Arial" charset="0"/>
              <a:buNone/>
            </a:pPr>
            <a:r>
              <a:rPr lang="de-DE" sz="1600">
                <a:latin typeface="Verdana" pitchFamily="34" charset="0"/>
                <a:sym typeface="Verdana" pitchFamily="34" charset="0"/>
              </a:rPr>
              <a:t>Bevorzugen sie für riskante Marsmission eher Transportmethode, die ihren Körper sicher "hinüberbeamte", Seele aber beschädigen könnte, oder umgekehrt?</a:t>
            </a:r>
          </a:p>
          <a:p>
            <a:pPr marL="457200" indent="-330200">
              <a:lnSpc>
                <a:spcPct val="115000"/>
              </a:lnSpc>
              <a:spcBef>
                <a:spcPts val="1200"/>
              </a:spcBef>
              <a:buClr>
                <a:srgbClr val="000000"/>
              </a:buClr>
              <a:buSzPts val="1100"/>
              <a:buFont typeface="Arial" charset="0"/>
              <a:buNone/>
            </a:pPr>
            <a:r>
              <a:rPr lang="de-DE" sz="1600">
                <a:latin typeface="Verdana" pitchFamily="34" charset="0"/>
                <a:sym typeface="Verdana" pitchFamily="34" charset="0"/>
              </a:rPr>
              <a:t>→ schon wissenschaftlichere Kursbezeichnung führt dazu: unversehrte Seele erscheint mehr so wichtig</a:t>
            </a:r>
          </a:p>
          <a:p>
            <a:pPr marL="457200" indent="-330200">
              <a:lnSpc>
                <a:spcPct val="115000"/>
              </a:lnSpc>
              <a:spcBef>
                <a:spcPts val="1200"/>
              </a:spcBef>
              <a:buClr>
                <a:srgbClr val="000000"/>
              </a:buClr>
              <a:buSzPts val="1100"/>
              <a:buFont typeface="Arial" charset="0"/>
              <a:buNone/>
            </a:pPr>
            <a:endParaRPr lang="de-DE" sz="1600">
              <a:latin typeface="Verdana" pitchFamily="34" charset="0"/>
              <a:sym typeface="Verdana" pitchFamily="34" charset="0"/>
            </a:endParaRPr>
          </a:p>
          <a:p>
            <a:pPr marL="457200" indent="-330200">
              <a:lnSpc>
                <a:spcPct val="115000"/>
              </a:lnSpc>
              <a:spcBef>
                <a:spcPts val="1200"/>
              </a:spcBef>
              <a:buClr>
                <a:srgbClr val="000000"/>
              </a:buClr>
              <a:buSzPts val="1600"/>
              <a:buFont typeface="Verdana" pitchFamily="34" charset="0"/>
              <a:buChar char="●"/>
            </a:pPr>
            <a:r>
              <a:rPr lang="de-DE" sz="1600">
                <a:latin typeface="Verdana" pitchFamily="34" charset="0"/>
                <a:sym typeface="Verdana" pitchFamily="34" charset="0"/>
              </a:rPr>
              <a:t>weiteres Experiment ergab: Glauben an Seele gestärkt, wenn man auf Erklärungslücken der Hirnforschung hinweist</a:t>
            </a:r>
            <a:endParaRPr lang="de-DE">
              <a:latin typeface="Verdana" pitchFamily="34" charset="0"/>
              <a:sym typeface="Verdana"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Google Shape;291;p29"/>
          <p:cNvSpPr txBox="1">
            <a:spLocks noGrp="1"/>
          </p:cNvSpPr>
          <p:nvPr>
            <p:ph type="title"/>
          </p:nvPr>
        </p:nvSpPr>
        <p:spPr>
          <a:xfrm>
            <a:off x="838200" y="544513"/>
            <a:ext cx="10515600" cy="1146175"/>
          </a:xfrm>
        </p:spPr>
        <p:txBody>
          <a:bodyPr/>
          <a:lstStyle/>
          <a:p>
            <a:pPr eaLnBrk="1" hangingPunct="1">
              <a:spcBef>
                <a:spcPct val="0"/>
              </a:spcBef>
              <a:spcAft>
                <a:spcPct val="0"/>
              </a:spcAft>
              <a:buClr>
                <a:srgbClr val="000000"/>
              </a:buClr>
              <a:buFont typeface="Verdana" pitchFamily="34" charset="0"/>
              <a:buNone/>
            </a:pPr>
            <a:r>
              <a:rPr lang="de-DE" smtClean="0">
                <a:latin typeface="Verdana" pitchFamily="34" charset="0"/>
                <a:cs typeface="Arial" charset="0"/>
                <a:sym typeface="Verdana" pitchFamily="34" charset="0"/>
              </a:rPr>
              <a:t>7. Fazit</a:t>
            </a:r>
            <a:endParaRPr lang="de-DE" sz="2000" smtClean="0">
              <a:latin typeface="Verdana" pitchFamily="34" charset="0"/>
              <a:cs typeface="Arial" charset="0"/>
              <a:sym typeface="Verdana" pitchFamily="34" charset="0"/>
            </a:endParaRPr>
          </a:p>
        </p:txBody>
      </p:sp>
      <p:sp>
        <p:nvSpPr>
          <p:cNvPr id="292" name="Google Shape;292;p29"/>
          <p:cNvSpPr txBox="1">
            <a:spLocks noGrp="1"/>
          </p:cNvSpPr>
          <p:nvPr>
            <p:ph type="body" idx="1"/>
          </p:nvPr>
        </p:nvSpPr>
        <p:spPr/>
        <p:txBody>
          <a:bodyPr/>
          <a:lstStyle/>
          <a:p>
            <a:pPr indent="-342900" eaLnBrk="1" hangingPunct="1">
              <a:lnSpc>
                <a:spcPct val="115000"/>
              </a:lnSpc>
              <a:spcBef>
                <a:spcPts val="1200"/>
              </a:spcBef>
              <a:spcAft>
                <a:spcPct val="0"/>
              </a:spcAft>
              <a:buClr>
                <a:srgbClr val="000000"/>
              </a:buClr>
              <a:buSzPts val="1800"/>
              <a:buFont typeface="Arial" charset="0"/>
              <a:buChar char="●"/>
            </a:pPr>
            <a:r>
              <a:rPr lang="de-DE" sz="1800" smtClean="0">
                <a:latin typeface="Verdana" pitchFamily="34" charset="0"/>
                <a:cs typeface="Arial" charset="0"/>
                <a:sym typeface="Verdana" pitchFamily="34" charset="0"/>
              </a:rPr>
              <a:t>Vorstellungen reichen bis in Antike zurück</a:t>
            </a:r>
          </a:p>
          <a:p>
            <a:pPr indent="-342900" eaLnBrk="1" hangingPunct="1">
              <a:lnSpc>
                <a:spcPct val="115000"/>
              </a:lnSpc>
              <a:spcBef>
                <a:spcPct val="0"/>
              </a:spcBef>
              <a:spcAft>
                <a:spcPct val="0"/>
              </a:spcAft>
              <a:buClr>
                <a:srgbClr val="000000"/>
              </a:buClr>
              <a:buSzPts val="1800"/>
              <a:buFont typeface="Arial" charset="0"/>
              <a:buChar char="●"/>
            </a:pPr>
            <a:r>
              <a:rPr lang="de-DE" sz="1800" smtClean="0">
                <a:latin typeface="Verdana" pitchFamily="34" charset="0"/>
                <a:cs typeface="Arial" charset="0"/>
                <a:sym typeface="Verdana" pitchFamily="34" charset="0"/>
              </a:rPr>
              <a:t>erste Formulierung Leib-Seele-Problem: Descartes </a:t>
            </a:r>
          </a:p>
          <a:p>
            <a:pPr indent="-342900" eaLnBrk="1" hangingPunct="1">
              <a:lnSpc>
                <a:spcPct val="115000"/>
              </a:lnSpc>
              <a:spcBef>
                <a:spcPts val="1200"/>
              </a:spcBef>
              <a:spcAft>
                <a:spcPct val="0"/>
              </a:spcAft>
              <a:buClr>
                <a:srgbClr val="000000"/>
              </a:buClr>
              <a:buFont typeface="Arial" charset="0"/>
              <a:buNone/>
            </a:pPr>
            <a:r>
              <a:rPr lang="de-DE" sz="1800" smtClean="0">
                <a:latin typeface="Verdana" pitchFamily="34" charset="0"/>
                <a:cs typeface="Arial" charset="0"/>
                <a:sym typeface="Verdana" pitchFamily="34" charset="0"/>
              </a:rPr>
              <a:t>Glaube an Seele - Funktionen</a:t>
            </a:r>
          </a:p>
          <a:p>
            <a:pPr lvl="1" indent="-342900" eaLnBrk="1" hangingPunct="1">
              <a:lnSpc>
                <a:spcPct val="115000"/>
              </a:lnSpc>
              <a:spcBef>
                <a:spcPts val="1200"/>
              </a:spcBef>
              <a:spcAft>
                <a:spcPct val="0"/>
              </a:spcAft>
              <a:buClr>
                <a:srgbClr val="000000"/>
              </a:buClr>
              <a:buSzPts val="1800"/>
              <a:buFont typeface="Arial" charset="0"/>
              <a:buChar char="○"/>
            </a:pPr>
            <a:r>
              <a:rPr lang="de-DE" sz="1800" smtClean="0">
                <a:latin typeface="Verdana" pitchFamily="34" charset="0"/>
                <a:cs typeface="Arial" charset="0"/>
                <a:sym typeface="Verdana" pitchFamily="34" charset="0"/>
              </a:rPr>
              <a:t>als hypothetische Quelle des Ichs</a:t>
            </a:r>
          </a:p>
          <a:p>
            <a:pPr lvl="1" indent="-342900" eaLnBrk="1" hangingPunct="1">
              <a:lnSpc>
                <a:spcPct val="115000"/>
              </a:lnSpc>
              <a:spcBef>
                <a:spcPct val="0"/>
              </a:spcBef>
              <a:spcAft>
                <a:spcPct val="0"/>
              </a:spcAft>
              <a:buClr>
                <a:srgbClr val="000000"/>
              </a:buClr>
              <a:buSzPts val="1800"/>
              <a:buFont typeface="Arial" charset="0"/>
              <a:buChar char="○"/>
            </a:pPr>
            <a:r>
              <a:rPr lang="de-DE" sz="1800" smtClean="0">
                <a:latin typeface="Verdana" pitchFamily="34" charset="0"/>
                <a:cs typeface="Arial" charset="0"/>
                <a:sym typeface="Verdana" pitchFamily="34" charset="0"/>
              </a:rPr>
              <a:t>als Ersatz für das, was wir uns nicht vorstellen können</a:t>
            </a:r>
          </a:p>
          <a:p>
            <a:pPr lvl="1" indent="-342900" eaLnBrk="1" hangingPunct="1">
              <a:lnSpc>
                <a:spcPct val="115000"/>
              </a:lnSpc>
              <a:spcBef>
                <a:spcPct val="0"/>
              </a:spcBef>
              <a:spcAft>
                <a:spcPct val="0"/>
              </a:spcAft>
              <a:buClr>
                <a:srgbClr val="000000"/>
              </a:buClr>
              <a:buSzPts val="1800"/>
              <a:buFont typeface="Arial" charset="0"/>
              <a:buChar char="○"/>
            </a:pPr>
            <a:r>
              <a:rPr lang="de-DE" sz="1800" smtClean="0">
                <a:latin typeface="Verdana" pitchFamily="34" charset="0"/>
                <a:cs typeface="Arial" charset="0"/>
                <a:sym typeface="Verdana" pitchFamily="34" charset="0"/>
              </a:rPr>
              <a:t>als “Beruhigungspille”</a:t>
            </a:r>
          </a:p>
          <a:p>
            <a:pPr indent="-342900" eaLnBrk="1" hangingPunct="1">
              <a:lnSpc>
                <a:spcPct val="115000"/>
              </a:lnSpc>
              <a:spcBef>
                <a:spcPct val="0"/>
              </a:spcBef>
              <a:spcAft>
                <a:spcPct val="0"/>
              </a:spcAft>
              <a:buClr>
                <a:srgbClr val="000000"/>
              </a:buClr>
              <a:buSzPts val="1800"/>
              <a:buFont typeface="Arial" charset="0"/>
              <a:buChar char="●"/>
            </a:pPr>
            <a:r>
              <a:rPr lang="de-DE" sz="1800" smtClean="0">
                <a:latin typeface="Verdana" pitchFamily="34" charset="0"/>
                <a:cs typeface="Arial" charset="0"/>
                <a:sym typeface="Verdana" pitchFamily="34" charset="0"/>
              </a:rPr>
              <a:t>Mit Seele ist es wohl ähnlich wie mit freiem Willen: Ob es sie gibt, ist offen; doch beide tun uns einfach gut.</a:t>
            </a:r>
          </a:p>
          <a:p>
            <a:pPr indent="-342900" eaLnBrk="1" hangingPunct="1">
              <a:lnSpc>
                <a:spcPct val="115000"/>
              </a:lnSpc>
              <a:spcBef>
                <a:spcPts val="1200"/>
              </a:spcBef>
              <a:spcAft>
                <a:spcPct val="0"/>
              </a:spcAft>
              <a:buClr>
                <a:srgbClr val="000000"/>
              </a:buClr>
              <a:buSzPts val="1100"/>
              <a:buFont typeface="Arial" charset="0"/>
              <a:buNone/>
            </a:pPr>
            <a:r>
              <a:rPr lang="de-DE" sz="1800" smtClean="0">
                <a:latin typeface="Verdana" pitchFamily="34" charset="0"/>
                <a:cs typeface="Arial" charset="0"/>
                <a:sym typeface="Verdana" pitchFamily="34" charset="0"/>
              </a:rPr>
              <a:t>Und Wissenschaft?</a:t>
            </a:r>
          </a:p>
          <a:p>
            <a:pPr indent="-342900" eaLnBrk="1" hangingPunct="1">
              <a:lnSpc>
                <a:spcPct val="115000"/>
              </a:lnSpc>
              <a:spcBef>
                <a:spcPts val="1200"/>
              </a:spcBef>
              <a:spcAft>
                <a:spcPct val="0"/>
              </a:spcAft>
              <a:buClr>
                <a:srgbClr val="000000"/>
              </a:buClr>
              <a:buSzPts val="1800"/>
              <a:buFont typeface="Arial" charset="0"/>
              <a:buChar char="●"/>
            </a:pPr>
            <a:r>
              <a:rPr lang="de-DE" sz="1800" smtClean="0">
                <a:latin typeface="Verdana" pitchFamily="34" charset="0"/>
                <a:cs typeface="Arial" charset="0"/>
                <a:sym typeface="Verdana" pitchFamily="34" charset="0"/>
              </a:rPr>
              <a:t>Naturalisierung des Geistes, Erklärung auf Basis naturwissenschaftlicher Gesetze</a:t>
            </a:r>
          </a:p>
          <a:p>
            <a:pPr indent="-342900" eaLnBrk="1" hangingPunct="1">
              <a:spcBef>
                <a:spcPts val="1200"/>
              </a:spcBef>
              <a:spcAft>
                <a:spcPct val="0"/>
              </a:spcAft>
              <a:buClr>
                <a:srgbClr val="000000"/>
              </a:buClr>
              <a:buFont typeface="Arial" charset="0"/>
              <a:buNone/>
            </a:pPr>
            <a:endParaRPr lang="de-DE" sz="2000" smtClean="0">
              <a:latin typeface="Verdana" pitchFamily="34" charset="0"/>
              <a:cs typeface="Arial" charset="0"/>
              <a:sym typeface="Verdana" pitchFamily="34" charset="0"/>
            </a:endParaRPr>
          </a:p>
        </p:txBody>
      </p:sp>
      <p:sp>
        <p:nvSpPr>
          <p:cNvPr id="56323" name="Google Shape;293;p29"/>
          <p:cNvSpPr>
            <a:spLocks noGrp="1"/>
          </p:cNvSpPr>
          <p:nvPr>
            <p:ph type="dt" sz="quarter" idx="10"/>
          </p:nvPr>
        </p:nvSpPr>
        <p:spPr>
          <a:noFill/>
        </p:spPr>
        <p:txBody>
          <a:bodyPr/>
          <a:lstStyle/>
          <a:p>
            <a:pPr algn="l"/>
            <a:r>
              <a:rPr lang="de-DE"/>
              <a:t>18.06.2020</a:t>
            </a:r>
          </a:p>
        </p:txBody>
      </p:sp>
      <p:sp>
        <p:nvSpPr>
          <p:cNvPr id="56324" name="Google Shape;294;p29"/>
          <p:cNvSpPr>
            <a:spLocks noGrp="1"/>
          </p:cNvSpPr>
          <p:nvPr>
            <p:ph type="sldNum" sz="quarter" idx="11"/>
          </p:nvPr>
        </p:nvSpPr>
        <p:spPr>
          <a:noFill/>
        </p:spPr>
        <p:txBody>
          <a:bodyPr/>
          <a:lstStyle/>
          <a:p>
            <a:fld id="{60D45FA2-5872-4F2B-844E-4C30B4BC9E83}" type="slidenum">
              <a:rPr lang="de-DE"/>
              <a:pPr/>
              <a:t>26</a:t>
            </a:fld>
            <a:endParaRPr lang="de-DE"/>
          </a:p>
        </p:txBody>
      </p:sp>
      <p:sp>
        <p:nvSpPr>
          <p:cNvPr id="56325" name="Google Shape;295;p29"/>
          <p:cNvSpPr>
            <a:spLocks noGrp="1"/>
          </p:cNvSpPr>
          <p:nvPr>
            <p:ph type="ftr" sz="quarter" idx="12"/>
          </p:nvPr>
        </p:nvSpPr>
        <p:spPr>
          <a:xfrm>
            <a:off x="2657475" y="6356350"/>
            <a:ext cx="6877050" cy="365125"/>
          </a:xfrm>
          <a:noFill/>
        </p:spPr>
        <p:txBody>
          <a:bodyPr/>
          <a:lstStyle/>
          <a:p>
            <a:r>
              <a:rPr lang="de-DE"/>
              <a:t>„Das Mysterium der Seele“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Google Shape;301;p30"/>
          <p:cNvSpPr txBox="1">
            <a:spLocks noGrp="1"/>
          </p:cNvSpPr>
          <p:nvPr>
            <p:ph type="title"/>
          </p:nvPr>
        </p:nvSpPr>
        <p:spPr>
          <a:xfrm>
            <a:off x="838200" y="544513"/>
            <a:ext cx="10515600" cy="1146175"/>
          </a:xfrm>
        </p:spPr>
        <p:txBody>
          <a:bodyPr/>
          <a:lstStyle/>
          <a:p>
            <a:pPr eaLnBrk="1" hangingPunct="1">
              <a:spcBef>
                <a:spcPct val="0"/>
              </a:spcBef>
              <a:spcAft>
                <a:spcPct val="0"/>
              </a:spcAft>
              <a:buClr>
                <a:srgbClr val="000000"/>
              </a:buClr>
              <a:buFont typeface="Verdana" pitchFamily="34" charset="0"/>
              <a:buNone/>
            </a:pPr>
            <a:r>
              <a:rPr lang="de-DE" smtClean="0">
                <a:latin typeface="Verdana" pitchFamily="34" charset="0"/>
                <a:cs typeface="Arial" charset="0"/>
                <a:sym typeface="Verdana" pitchFamily="34" charset="0"/>
              </a:rPr>
              <a:t>Die Frage nach der Existenz der Seele</a:t>
            </a:r>
          </a:p>
        </p:txBody>
      </p:sp>
      <p:sp>
        <p:nvSpPr>
          <p:cNvPr id="302" name="Google Shape;302;p30"/>
          <p:cNvSpPr txBox="1">
            <a:spLocks noGrp="1"/>
          </p:cNvSpPr>
          <p:nvPr>
            <p:ph type="body" idx="1"/>
          </p:nvPr>
        </p:nvSpPr>
        <p:spPr>
          <a:xfrm>
            <a:off x="838200" y="1825625"/>
            <a:ext cx="10515600" cy="4351200"/>
          </a:xfrm>
        </p:spPr>
        <p:txBody>
          <a:bodyPr/>
          <a:lstStyle/>
          <a:p>
            <a:pPr marL="0" indent="0" eaLnBrk="1" fontAlgn="auto" hangingPunct="1">
              <a:buFont typeface="Arial"/>
              <a:buNone/>
              <a:defRPr/>
            </a:pPr>
            <a:r>
              <a:rPr lang="de-DE" u="sng">
                <a:solidFill>
                  <a:schemeClr val="dk1"/>
                </a:solidFill>
              </a:rPr>
              <a:t>Mögliche Positionen:</a:t>
            </a:r>
            <a:r>
              <a:rPr lang="de-DE">
                <a:solidFill>
                  <a:schemeClr val="dk1"/>
                </a:solidFill>
              </a:rPr>
              <a:t> </a:t>
            </a:r>
            <a:endParaRPr>
              <a:solidFill>
                <a:schemeClr val="dk1"/>
              </a:solidFill>
            </a:endParaRPr>
          </a:p>
          <a:p>
            <a:pPr indent="-361950" eaLnBrk="1" fontAlgn="auto" hangingPunct="1">
              <a:lnSpc>
                <a:spcPct val="115000"/>
              </a:lnSpc>
              <a:spcBef>
                <a:spcPts val="1200"/>
              </a:spcBef>
              <a:buClr>
                <a:srgbClr val="18191A"/>
              </a:buClr>
              <a:buSzPts val="2100"/>
              <a:buFont typeface="Arial"/>
              <a:buAutoNum type="arabicPeriod"/>
              <a:defRPr/>
            </a:pPr>
            <a:r>
              <a:rPr lang="de-DE" sz="2100" b="1">
                <a:solidFill>
                  <a:srgbClr val="18191A"/>
                </a:solidFill>
                <a:highlight>
                  <a:srgbClr val="FFFFFF"/>
                </a:highlight>
                <a:latin typeface="Arial"/>
                <a:ea typeface="Arial"/>
                <a:cs typeface="Arial"/>
                <a:sym typeface="Arial"/>
              </a:rPr>
              <a:t>Realismus</a:t>
            </a:r>
            <a:r>
              <a:rPr lang="de-DE" sz="2100">
                <a:solidFill>
                  <a:srgbClr val="18191A"/>
                </a:solidFill>
                <a:highlight>
                  <a:srgbClr val="FFFFFF"/>
                </a:highlight>
                <a:latin typeface="Arial"/>
                <a:ea typeface="Arial"/>
                <a:cs typeface="Arial"/>
                <a:sym typeface="Arial"/>
              </a:rPr>
              <a:t>: „Seele“ als eine eigene Substanz, von der das Denken und Fühlen und andere geistige Akte ausgeht; nur zeitweise an den Körper gebunden. Die Fortexistenz nach dem leiblichen Tod wird von einigen Metaphysikern und Religionsphilosophen verteidigt. Vergleichbar mit platonischen oder cartesianischen Seelenbegriff </a:t>
            </a:r>
            <a:endParaRPr sz="2100">
              <a:solidFill>
                <a:srgbClr val="18191A"/>
              </a:solidFill>
              <a:highlight>
                <a:srgbClr val="FFFFFF"/>
              </a:highlight>
              <a:latin typeface="Arial"/>
              <a:ea typeface="Arial"/>
              <a:cs typeface="Arial"/>
              <a:sym typeface="Arial"/>
            </a:endParaRPr>
          </a:p>
          <a:p>
            <a:pPr indent="0" eaLnBrk="1" fontAlgn="auto" hangingPunct="1">
              <a:lnSpc>
                <a:spcPct val="115000"/>
              </a:lnSpc>
              <a:spcBef>
                <a:spcPts val="1200"/>
              </a:spcBef>
              <a:buFont typeface="Arial"/>
              <a:buNone/>
              <a:defRPr/>
            </a:pPr>
            <a:endParaRPr sz="2100">
              <a:solidFill>
                <a:srgbClr val="18191A"/>
              </a:solidFill>
              <a:highlight>
                <a:srgbClr val="FFFFFF"/>
              </a:highlight>
              <a:latin typeface="Arial"/>
              <a:ea typeface="Arial"/>
              <a:cs typeface="Arial"/>
              <a:sym typeface="Arial"/>
            </a:endParaRPr>
          </a:p>
          <a:p>
            <a:pPr indent="-361950" eaLnBrk="1" fontAlgn="auto" hangingPunct="1">
              <a:lnSpc>
                <a:spcPct val="115000"/>
              </a:lnSpc>
              <a:spcBef>
                <a:spcPts val="1200"/>
              </a:spcBef>
              <a:buClr>
                <a:srgbClr val="18191A"/>
              </a:buClr>
              <a:buSzPts val="2100"/>
              <a:buFont typeface="Arial"/>
              <a:buAutoNum type="arabicPeriod"/>
              <a:defRPr/>
            </a:pPr>
            <a:r>
              <a:rPr lang="de-DE" sz="2100" b="1">
                <a:solidFill>
                  <a:srgbClr val="18191A"/>
                </a:solidFill>
                <a:highlight>
                  <a:srgbClr val="FFFFFF"/>
                </a:highlight>
                <a:latin typeface="Arial"/>
                <a:ea typeface="Arial"/>
                <a:cs typeface="Arial"/>
                <a:sym typeface="Arial"/>
              </a:rPr>
              <a:t>Materialismus</a:t>
            </a:r>
            <a:r>
              <a:rPr lang="de-DE" sz="2100">
                <a:solidFill>
                  <a:srgbClr val="18191A"/>
                </a:solidFill>
                <a:highlight>
                  <a:srgbClr val="FFFFFF"/>
                </a:highlight>
                <a:latin typeface="Arial"/>
                <a:ea typeface="Arial"/>
                <a:cs typeface="Arial"/>
                <a:sym typeface="Arial"/>
              </a:rPr>
              <a:t>: lehnt die Existenz einer Seele ab; lediglich körperliche und neuronale Zustände</a:t>
            </a:r>
            <a:endParaRPr sz="2100">
              <a:solidFill>
                <a:srgbClr val="18191A"/>
              </a:solidFill>
              <a:highlight>
                <a:srgbClr val="FFFFFF"/>
              </a:highlight>
              <a:latin typeface="Arial"/>
              <a:ea typeface="Arial"/>
              <a:cs typeface="Arial"/>
              <a:sym typeface="Arial"/>
            </a:endParaRPr>
          </a:p>
          <a:p>
            <a:pPr indent="0" eaLnBrk="1" fontAlgn="auto" hangingPunct="1">
              <a:lnSpc>
                <a:spcPct val="115000"/>
              </a:lnSpc>
              <a:spcBef>
                <a:spcPts val="1200"/>
              </a:spcBef>
              <a:buFont typeface="Arial"/>
              <a:buNone/>
              <a:defRPr/>
            </a:pPr>
            <a:endParaRPr sz="1200">
              <a:solidFill>
                <a:srgbClr val="18191A"/>
              </a:solidFill>
              <a:highlight>
                <a:srgbClr val="FFFFFF"/>
              </a:highlight>
              <a:latin typeface="Arial"/>
              <a:ea typeface="Arial"/>
              <a:cs typeface="Arial"/>
              <a:sym typeface="Arial"/>
            </a:endParaRPr>
          </a:p>
          <a:p>
            <a:pPr indent="0" eaLnBrk="1" fontAlgn="auto" hangingPunct="1">
              <a:lnSpc>
                <a:spcPct val="115000"/>
              </a:lnSpc>
              <a:spcBef>
                <a:spcPts val="1200"/>
              </a:spcBef>
              <a:buFont typeface="Arial"/>
              <a:buNone/>
              <a:defRPr/>
            </a:pPr>
            <a:endParaRPr sz="1100">
              <a:solidFill>
                <a:schemeClr val="dk1"/>
              </a:solidFill>
              <a:latin typeface="Arial"/>
              <a:ea typeface="Arial"/>
              <a:cs typeface="Arial"/>
              <a:sym typeface="Arial"/>
            </a:endParaRPr>
          </a:p>
          <a:p>
            <a:pPr indent="0" eaLnBrk="1" fontAlgn="auto" hangingPunct="1">
              <a:spcBef>
                <a:spcPts val="1200"/>
              </a:spcBef>
              <a:buFont typeface="Arial"/>
              <a:buNone/>
              <a:defRPr/>
            </a:pPr>
            <a:endParaRPr>
              <a:solidFill>
                <a:schemeClr val="dk1"/>
              </a:solidFill>
            </a:endParaRPr>
          </a:p>
        </p:txBody>
      </p:sp>
      <p:sp>
        <p:nvSpPr>
          <p:cNvPr id="58371" name="Google Shape;303;p30"/>
          <p:cNvSpPr>
            <a:spLocks noGrp="1"/>
          </p:cNvSpPr>
          <p:nvPr>
            <p:ph type="sldNum" sz="quarter" idx="11"/>
          </p:nvPr>
        </p:nvSpPr>
        <p:spPr>
          <a:noFill/>
        </p:spPr>
        <p:txBody>
          <a:bodyPr/>
          <a:lstStyle/>
          <a:p>
            <a:fld id="{19CE9D64-1335-4BD3-A411-A94FFCF085E3}" type="slidenum">
              <a:rPr lang="de-DE"/>
              <a:pPr/>
              <a:t>27</a:t>
            </a:fld>
            <a:endParaRPr lang="de-DE"/>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Google Shape;309;p31"/>
          <p:cNvSpPr txBox="1">
            <a:spLocks noGrp="1"/>
          </p:cNvSpPr>
          <p:nvPr>
            <p:ph type="title"/>
          </p:nvPr>
        </p:nvSpPr>
        <p:spPr>
          <a:xfrm>
            <a:off x="838200" y="544513"/>
            <a:ext cx="10515600" cy="1146175"/>
          </a:xfrm>
        </p:spPr>
        <p:txBody>
          <a:bodyPr/>
          <a:lstStyle/>
          <a:p>
            <a:pPr eaLnBrk="1" hangingPunct="1">
              <a:spcBef>
                <a:spcPct val="0"/>
              </a:spcBef>
              <a:spcAft>
                <a:spcPct val="0"/>
              </a:spcAft>
              <a:buClr>
                <a:srgbClr val="000000"/>
              </a:buClr>
              <a:buFont typeface="Verdana" pitchFamily="34" charset="0"/>
              <a:buNone/>
            </a:pPr>
            <a:r>
              <a:rPr lang="de-DE" smtClean="0">
                <a:latin typeface="Verdana" pitchFamily="34" charset="0"/>
                <a:cs typeface="Arial" charset="0"/>
                <a:sym typeface="Verdana" pitchFamily="34" charset="0"/>
              </a:rPr>
              <a:t>8. Diskussion </a:t>
            </a:r>
          </a:p>
        </p:txBody>
      </p:sp>
      <p:sp>
        <p:nvSpPr>
          <p:cNvPr id="310" name="Google Shape;310;p31"/>
          <p:cNvSpPr txBox="1">
            <a:spLocks noGrp="1"/>
          </p:cNvSpPr>
          <p:nvPr>
            <p:ph type="body" idx="1"/>
          </p:nvPr>
        </p:nvSpPr>
        <p:spPr/>
        <p:txBody>
          <a:bodyPr/>
          <a:lstStyle/>
          <a:p>
            <a:pPr marL="114300" indent="0" eaLnBrk="1" hangingPunct="1">
              <a:spcAft>
                <a:spcPct val="0"/>
              </a:spcAft>
              <a:buClr>
                <a:srgbClr val="000000"/>
              </a:buClr>
              <a:buSzPts val="1800"/>
              <a:buFont typeface="Arial" charset="0"/>
              <a:buNone/>
            </a:pPr>
            <a:r>
              <a:rPr lang="de-DE" sz="1800" smtClean="0">
                <a:latin typeface="Verdana" pitchFamily="34" charset="0"/>
                <a:cs typeface="Arial" charset="0"/>
                <a:sym typeface="Verdana" pitchFamily="34" charset="0"/>
              </a:rPr>
              <a:t>1. Meinungen zur Existenz der Seele und mögliche Begründungen?</a:t>
            </a:r>
          </a:p>
          <a:p>
            <a:pPr marL="114300" indent="0" eaLnBrk="1" hangingPunct="1">
              <a:spcAft>
                <a:spcPct val="0"/>
              </a:spcAft>
              <a:buClr>
                <a:srgbClr val="000000"/>
              </a:buClr>
              <a:buFont typeface="Arial" charset="0"/>
              <a:buNone/>
            </a:pPr>
            <a:endParaRPr lang="de-DE" sz="1800" smtClean="0">
              <a:latin typeface="Verdana" pitchFamily="34" charset="0"/>
              <a:cs typeface="Arial" charset="0"/>
              <a:sym typeface="Verdana" pitchFamily="34" charset="0"/>
            </a:endParaRPr>
          </a:p>
          <a:p>
            <a:pPr marL="114300" indent="0" eaLnBrk="1" hangingPunct="1">
              <a:spcAft>
                <a:spcPct val="0"/>
              </a:spcAft>
              <a:buClr>
                <a:srgbClr val="000000"/>
              </a:buClr>
              <a:buSzPts val="1800"/>
              <a:buFont typeface="Arial" charset="0"/>
              <a:buNone/>
            </a:pPr>
            <a:r>
              <a:rPr lang="de-DE" sz="1800" smtClean="0">
                <a:latin typeface="Verdana" pitchFamily="34" charset="0"/>
                <a:cs typeface="Arial" charset="0"/>
                <a:sym typeface="Verdana" pitchFamily="34" charset="0"/>
              </a:rPr>
              <a:t>2. Könnt ihr euch eher eine dualistische oder monistische Denkweise vorstellen?</a:t>
            </a:r>
          </a:p>
          <a:p>
            <a:pPr marL="114300" indent="0" eaLnBrk="1" hangingPunct="1">
              <a:spcAft>
                <a:spcPct val="0"/>
              </a:spcAft>
              <a:buClr>
                <a:srgbClr val="000000"/>
              </a:buClr>
              <a:buFont typeface="Arial" charset="0"/>
              <a:buNone/>
            </a:pPr>
            <a:endParaRPr lang="de-DE" sz="1800" smtClean="0">
              <a:latin typeface="Verdana" pitchFamily="34" charset="0"/>
              <a:cs typeface="Arial" charset="0"/>
              <a:sym typeface="Verdana" pitchFamily="34" charset="0"/>
            </a:endParaRPr>
          </a:p>
          <a:p>
            <a:pPr marL="114300" indent="0" eaLnBrk="1" hangingPunct="1">
              <a:spcAft>
                <a:spcPct val="0"/>
              </a:spcAft>
              <a:buClr>
                <a:srgbClr val="000000"/>
              </a:buClr>
              <a:buSzPts val="1800"/>
              <a:buFont typeface="Arial" charset="0"/>
              <a:buNone/>
            </a:pPr>
            <a:r>
              <a:rPr lang="de-DE" sz="1800" smtClean="0">
                <a:latin typeface="Verdana" pitchFamily="34" charset="0"/>
                <a:cs typeface="Arial" charset="0"/>
                <a:sym typeface="Verdana" pitchFamily="34" charset="0"/>
              </a:rPr>
              <a:t>3. Argumentation Descartes (</a:t>
            </a:r>
            <a:r>
              <a:rPr lang="de-DE" sz="1800" i="1" smtClean="0">
                <a:latin typeface="Verdana" pitchFamily="34" charset="0"/>
                <a:cs typeface="Arial" charset="0"/>
                <a:sym typeface="Verdana" pitchFamily="34" charset="0"/>
              </a:rPr>
              <a:t>Meditationes de prima philosophia.</a:t>
            </a:r>
            <a:r>
              <a:rPr lang="de-DE" sz="1800" smtClean="0">
                <a:latin typeface="Verdana" pitchFamily="34" charset="0"/>
                <a:cs typeface="Arial" charset="0"/>
                <a:sym typeface="Verdana" pitchFamily="34" charset="0"/>
              </a:rPr>
              <a:t> 1641) </a:t>
            </a:r>
          </a:p>
          <a:p>
            <a:pPr marL="114300" indent="0" eaLnBrk="1" hangingPunct="1">
              <a:spcAft>
                <a:spcPct val="0"/>
              </a:spcAft>
              <a:buClr>
                <a:srgbClr val="000000"/>
              </a:buClr>
              <a:buFont typeface="Arial" charset="0"/>
              <a:buNone/>
            </a:pPr>
            <a:r>
              <a:rPr lang="de-DE" sz="1600" i="1" smtClean="0">
                <a:latin typeface="Verdana" pitchFamily="34" charset="0"/>
                <a:cs typeface="Arial" charset="0"/>
                <a:sym typeface="Verdana" pitchFamily="34" charset="0"/>
              </a:rPr>
              <a:t>Ich kann mir klar und deutlich vorstellen, dass Geist ohne Materie existiert. Was man sich klar und deutlich vorstellen kann, ist zumindest prinzipiell möglich. Also ist es zumindest prinzipiell möglich, dass Geist ohne Materie existiert. Wenn es prinzipiell möglich ist, dass Geist ohne Materie existiert, dann müssen Geist und Materie verschiedene Entitäten sein. Da also Geist und Materie verschiedene Entitäten sein müssen ist der Dualismus folglich wahr.</a:t>
            </a:r>
          </a:p>
        </p:txBody>
      </p:sp>
      <p:sp>
        <p:nvSpPr>
          <p:cNvPr id="60419" name="Google Shape;311;p31"/>
          <p:cNvSpPr>
            <a:spLocks noGrp="1"/>
          </p:cNvSpPr>
          <p:nvPr>
            <p:ph type="sldNum" sz="quarter" idx="11"/>
          </p:nvPr>
        </p:nvSpPr>
        <p:spPr>
          <a:noFill/>
        </p:spPr>
        <p:txBody>
          <a:bodyPr/>
          <a:lstStyle/>
          <a:p>
            <a:fld id="{B8CE5454-3C00-4570-8501-212080D363DA}" type="slidenum">
              <a:rPr lang="de-DE"/>
              <a:pPr/>
              <a:t>28</a:t>
            </a:fld>
            <a:endParaRPr lang="de-DE"/>
          </a:p>
        </p:txBody>
      </p:sp>
      <p:sp>
        <p:nvSpPr>
          <p:cNvPr id="60420" name="Google Shape;312;p31"/>
          <p:cNvSpPr>
            <a:spLocks noGrp="1"/>
          </p:cNvSpPr>
          <p:nvPr>
            <p:ph type="dt" sz="quarter" idx="10"/>
          </p:nvPr>
        </p:nvSpPr>
        <p:spPr>
          <a:noFill/>
        </p:spPr>
        <p:txBody>
          <a:bodyPr/>
          <a:lstStyle/>
          <a:p>
            <a:pPr algn="l"/>
            <a:r>
              <a:rPr lang="de-DE"/>
              <a:t>18.06.2020</a:t>
            </a:r>
          </a:p>
        </p:txBody>
      </p:sp>
      <p:sp>
        <p:nvSpPr>
          <p:cNvPr id="60421" name="Google Shape;313;p31"/>
          <p:cNvSpPr>
            <a:spLocks noGrp="1"/>
          </p:cNvSpPr>
          <p:nvPr>
            <p:ph type="ftr" sz="quarter" idx="12"/>
          </p:nvPr>
        </p:nvSpPr>
        <p:spPr>
          <a:xfrm>
            <a:off x="2657475" y="6356350"/>
            <a:ext cx="6877050" cy="365125"/>
          </a:xfrm>
          <a:noFill/>
        </p:spPr>
        <p:txBody>
          <a:bodyPr/>
          <a:lstStyle/>
          <a:p>
            <a:r>
              <a:rPr lang="de-DE"/>
              <a:t>„Das Mysterium der Seele“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Google Shape;318;p32"/>
          <p:cNvSpPr txBox="1">
            <a:spLocks noGrp="1"/>
          </p:cNvSpPr>
          <p:nvPr>
            <p:ph type="title"/>
          </p:nvPr>
        </p:nvSpPr>
        <p:spPr>
          <a:xfrm>
            <a:off x="838200" y="544513"/>
            <a:ext cx="10515600" cy="1146175"/>
          </a:xfrm>
        </p:spPr>
        <p:txBody>
          <a:bodyPr/>
          <a:lstStyle/>
          <a:p>
            <a:pPr eaLnBrk="1" hangingPunct="1">
              <a:spcBef>
                <a:spcPts val="600"/>
              </a:spcBef>
              <a:spcAft>
                <a:spcPct val="0"/>
              </a:spcAft>
              <a:buClr>
                <a:srgbClr val="000000"/>
              </a:buClr>
              <a:buSzPts val="1400"/>
              <a:buFont typeface="Arial" charset="0"/>
              <a:buNone/>
            </a:pPr>
            <a:r>
              <a:rPr lang="de-DE" smtClean="0">
                <a:latin typeface="Verdana" pitchFamily="34" charset="0"/>
                <a:cs typeface="Arial" charset="0"/>
                <a:sym typeface="Verdana" pitchFamily="34" charset="0"/>
              </a:rPr>
              <a:t>9. Quellen </a:t>
            </a:r>
            <a:endParaRPr lang="de-DE" sz="2000" smtClean="0">
              <a:latin typeface="Verdana" pitchFamily="34" charset="0"/>
              <a:cs typeface="Arial" charset="0"/>
              <a:sym typeface="Verdana" pitchFamily="34" charset="0"/>
            </a:endParaRPr>
          </a:p>
        </p:txBody>
      </p:sp>
      <p:sp>
        <p:nvSpPr>
          <p:cNvPr id="319" name="Google Shape;319;p32"/>
          <p:cNvSpPr txBox="1">
            <a:spLocks noGrp="1"/>
          </p:cNvSpPr>
          <p:nvPr>
            <p:ph type="body" idx="1"/>
          </p:nvPr>
        </p:nvSpPr>
        <p:spPr/>
        <p:txBody>
          <a:bodyPr/>
          <a:lstStyle/>
          <a:p>
            <a:pPr marL="0" indent="0" eaLnBrk="1" hangingPunct="1">
              <a:lnSpc>
                <a:spcPct val="115000"/>
              </a:lnSpc>
              <a:spcBef>
                <a:spcPts val="1200"/>
              </a:spcBef>
              <a:spcAft>
                <a:spcPct val="0"/>
              </a:spcAft>
              <a:buClr>
                <a:srgbClr val="000000"/>
              </a:buClr>
              <a:buFont typeface="Arial" charset="0"/>
              <a:buNone/>
            </a:pPr>
            <a:r>
              <a:rPr lang="de-DE" sz="1600" smtClean="0">
                <a:latin typeface="Verdana" pitchFamily="34" charset="0"/>
                <a:cs typeface="Arial" charset="0"/>
                <a:sym typeface="Verdana" pitchFamily="34" charset="0"/>
              </a:rPr>
              <a:t>Literatur Quellen</a:t>
            </a:r>
          </a:p>
          <a:p>
            <a:pPr marL="0" indent="0" eaLnBrk="1" hangingPunct="1">
              <a:lnSpc>
                <a:spcPct val="115000"/>
              </a:lnSpc>
              <a:spcBef>
                <a:spcPts val="1200"/>
              </a:spcBef>
              <a:spcAft>
                <a:spcPct val="0"/>
              </a:spcAft>
              <a:buClr>
                <a:srgbClr val="000000"/>
              </a:buClr>
              <a:buFont typeface="Arial" charset="0"/>
              <a:buNone/>
            </a:pPr>
            <a:r>
              <a:rPr lang="de-DE" sz="1300" smtClean="0">
                <a:latin typeface="Verdana" pitchFamily="34" charset="0"/>
                <a:cs typeface="Arial" charset="0"/>
                <a:sym typeface="Verdana" pitchFamily="34" charset="0"/>
              </a:rPr>
              <a:t>Geist, Gehirn, Verhalten: Das Leib-Seele-Problem und die Philosophie der ...</a:t>
            </a:r>
            <a:r>
              <a:rPr lang="de-DE" sz="1300" smtClean="0">
                <a:latin typeface="Verdana" pitchFamily="34" charset="0"/>
                <a:cs typeface="Arial" charset="0"/>
                <a:sym typeface="Verdana" pitchFamily="34" charset="0"/>
                <a:hlinkClick r:id="rId3"/>
              </a:rPr>
              <a:t> </a:t>
            </a:r>
            <a:r>
              <a:rPr lang="de-DE" sz="1300" u="sng" smtClean="0">
                <a:solidFill>
                  <a:schemeClr val="hlink"/>
                </a:solidFill>
                <a:latin typeface="Verdana" pitchFamily="34" charset="0"/>
                <a:cs typeface="Arial" charset="0"/>
                <a:sym typeface="Verdana" pitchFamily="34" charset="0"/>
                <a:hlinkClick r:id="rId3"/>
              </a:rPr>
              <a:t>https://books.google.de/books?hl=de&amp;lr=&amp;id=aPwFxxn1TgAC&amp;oi=fnd&amp;pg=PA1&amp;dq=seele&amp;ots=nhnDOgsDmN&amp;sig=FHFgRfpyGO_jgdqjRsjy3Vwm1-s&amp;redir_esc=y#v=onepage&amp;q=seele&amp;f=false</a:t>
            </a:r>
            <a:endParaRPr lang="de-DE" sz="1300" u="sng" smtClean="0">
              <a:solidFill>
                <a:schemeClr val="hlink"/>
              </a:solidFill>
              <a:latin typeface="Verdana" pitchFamily="34" charset="0"/>
              <a:cs typeface="Arial" charset="0"/>
              <a:sym typeface="Verdana" pitchFamily="34" charset="0"/>
            </a:endParaRPr>
          </a:p>
          <a:p>
            <a:pPr marL="0" indent="0" eaLnBrk="1" hangingPunct="1">
              <a:lnSpc>
                <a:spcPct val="115000"/>
              </a:lnSpc>
              <a:spcBef>
                <a:spcPts val="1200"/>
              </a:spcBef>
              <a:spcAft>
                <a:spcPct val="0"/>
              </a:spcAft>
              <a:buClr>
                <a:srgbClr val="000000"/>
              </a:buClr>
              <a:buFont typeface="Arial" charset="0"/>
              <a:buNone/>
            </a:pPr>
            <a:r>
              <a:rPr lang="de-DE" sz="1300" smtClean="0">
                <a:latin typeface="Verdana" pitchFamily="34" charset="0"/>
                <a:cs typeface="Arial" charset="0"/>
                <a:sym typeface="Verdana" pitchFamily="34" charset="0"/>
              </a:rPr>
              <a:t>Das Leib-Seele-Problem: eine Einführung</a:t>
            </a:r>
            <a:r>
              <a:rPr lang="de-DE" sz="1300" smtClean="0">
                <a:latin typeface="Verdana" pitchFamily="34" charset="0"/>
                <a:cs typeface="Arial" charset="0"/>
                <a:sym typeface="Verdana" pitchFamily="34" charset="0"/>
                <a:hlinkClick r:id="rId4"/>
              </a:rPr>
              <a:t> </a:t>
            </a:r>
            <a:r>
              <a:rPr lang="de-DE" sz="1300" u="sng" smtClean="0">
                <a:solidFill>
                  <a:schemeClr val="hlink"/>
                </a:solidFill>
                <a:latin typeface="Verdana" pitchFamily="34" charset="0"/>
                <a:cs typeface="Arial" charset="0"/>
                <a:sym typeface="Verdana" pitchFamily="34" charset="0"/>
                <a:hlinkClick r:id="rId4"/>
              </a:rPr>
              <a:t>https://books.google.de/books?hl=de&amp;lr=&amp;id=iQVPlisO4TMC&amp;oi=fnd&amp;pg=PA8&amp;dq=seele&amp;ots=WZOLW7BWdm&amp;sig=bTj1m4M-Hs8mAljB88LLdvA7WZc&amp;redir_esc=y#v=onepage&amp;q=seele&amp;f=false</a:t>
            </a:r>
            <a:endParaRPr lang="de-DE" sz="1300" u="sng" smtClean="0">
              <a:solidFill>
                <a:schemeClr val="hlink"/>
              </a:solidFill>
              <a:latin typeface="Verdana" pitchFamily="34" charset="0"/>
              <a:cs typeface="Arial" charset="0"/>
              <a:sym typeface="Verdana" pitchFamily="34" charset="0"/>
            </a:endParaRPr>
          </a:p>
          <a:p>
            <a:pPr marL="0" indent="0" eaLnBrk="1" hangingPunct="1">
              <a:lnSpc>
                <a:spcPct val="115000"/>
              </a:lnSpc>
              <a:spcBef>
                <a:spcPts val="1200"/>
              </a:spcBef>
              <a:spcAft>
                <a:spcPct val="0"/>
              </a:spcAft>
              <a:buClr>
                <a:srgbClr val="000000"/>
              </a:buClr>
              <a:buFont typeface="Arial" charset="0"/>
              <a:buNone/>
            </a:pPr>
            <a:r>
              <a:rPr lang="de-DE" sz="1300" u="sng" smtClean="0">
                <a:solidFill>
                  <a:schemeClr val="hlink"/>
                </a:solidFill>
                <a:latin typeface="Verdana" pitchFamily="34" charset="0"/>
                <a:cs typeface="Arial" charset="0"/>
                <a:sym typeface="Verdana" pitchFamily="34" charset="0"/>
                <a:hlinkClick r:id="rId5"/>
              </a:rPr>
              <a:t>https://www.cambridge.org/core/journals/behavioral-and-brain-sciences/article/godfather-of-soul/0F21E28940B8ECD0A0C7E8590AF046AD</a:t>
            </a:r>
            <a:endParaRPr lang="de-DE" sz="1300" smtClean="0">
              <a:latin typeface="Verdana" pitchFamily="34" charset="0"/>
              <a:cs typeface="Arial" charset="0"/>
              <a:sym typeface="Verdana" pitchFamily="34" charset="0"/>
            </a:endParaRPr>
          </a:p>
          <a:p>
            <a:pPr marL="0" indent="0" eaLnBrk="1" hangingPunct="1">
              <a:lnSpc>
                <a:spcPct val="115000"/>
              </a:lnSpc>
              <a:spcBef>
                <a:spcPts val="1200"/>
              </a:spcBef>
              <a:spcAft>
                <a:spcPct val="0"/>
              </a:spcAft>
              <a:buClr>
                <a:srgbClr val="000000"/>
              </a:buClr>
              <a:buFont typeface="Arial" charset="0"/>
              <a:buNone/>
            </a:pPr>
            <a:r>
              <a:rPr lang="de-DE" sz="1300" u="sng" smtClean="0">
                <a:solidFill>
                  <a:schemeClr val="hlink"/>
                </a:solidFill>
                <a:latin typeface="Verdana" pitchFamily="34" charset="0"/>
                <a:cs typeface="Arial" charset="0"/>
                <a:sym typeface="Verdana" pitchFamily="34" charset="0"/>
                <a:hlinkClick r:id="rId6"/>
              </a:rPr>
              <a:t>https://www.sciencedirect.com/science/article/abs/pii/S0010027712002776</a:t>
            </a:r>
            <a:endParaRPr lang="de-DE" sz="1300" u="sng" smtClean="0">
              <a:solidFill>
                <a:schemeClr val="hlink"/>
              </a:solidFill>
              <a:latin typeface="Verdana" pitchFamily="34" charset="0"/>
              <a:cs typeface="Arial" charset="0"/>
              <a:sym typeface="Verdana" pitchFamily="34" charset="0"/>
            </a:endParaRPr>
          </a:p>
          <a:p>
            <a:pPr marL="0" indent="0" eaLnBrk="1" hangingPunct="1">
              <a:lnSpc>
                <a:spcPct val="115000"/>
              </a:lnSpc>
              <a:spcBef>
                <a:spcPts val="1200"/>
              </a:spcBef>
              <a:spcAft>
                <a:spcPct val="0"/>
              </a:spcAft>
              <a:buClr>
                <a:srgbClr val="000000"/>
              </a:buClr>
              <a:buFont typeface="Arial" charset="0"/>
              <a:buNone/>
            </a:pPr>
            <a:r>
              <a:rPr lang="de-DE" sz="1300" u="sng" smtClean="0">
                <a:solidFill>
                  <a:schemeClr val="hlink"/>
                </a:solidFill>
                <a:latin typeface="Verdana" pitchFamily="34" charset="0"/>
                <a:cs typeface="Arial" charset="0"/>
                <a:sym typeface="Verdana" pitchFamily="34" charset="0"/>
                <a:hlinkClick r:id="rId7"/>
              </a:rPr>
              <a:t>https://www.sciencedirect.com/science/article/abs/pii/S0010027712001448</a:t>
            </a:r>
            <a:endParaRPr lang="de-DE" sz="1300" u="sng" smtClean="0">
              <a:solidFill>
                <a:schemeClr val="hlink"/>
              </a:solidFill>
              <a:latin typeface="Verdana" pitchFamily="34" charset="0"/>
              <a:cs typeface="Arial" charset="0"/>
              <a:sym typeface="Verdana" pitchFamily="34" charset="0"/>
            </a:endParaRPr>
          </a:p>
          <a:p>
            <a:pPr marL="0" indent="0" eaLnBrk="1" hangingPunct="1">
              <a:lnSpc>
                <a:spcPct val="115000"/>
              </a:lnSpc>
              <a:spcBef>
                <a:spcPts val="1200"/>
              </a:spcBef>
              <a:spcAft>
                <a:spcPct val="0"/>
              </a:spcAft>
              <a:buClr>
                <a:srgbClr val="000000"/>
              </a:buClr>
              <a:buFont typeface="Arial" charset="0"/>
              <a:buNone/>
            </a:pPr>
            <a:r>
              <a:rPr lang="de-DE" sz="1300" u="sng" smtClean="0">
                <a:solidFill>
                  <a:schemeClr val="hlink"/>
                </a:solidFill>
                <a:latin typeface="Verdana" pitchFamily="34" charset="0"/>
                <a:cs typeface="Arial" charset="0"/>
                <a:sym typeface="Verdana" pitchFamily="34" charset="0"/>
                <a:hlinkClick r:id="rId8"/>
              </a:rPr>
              <a:t>https://de.statista.com/statistik/daten/studie/34/umfrage/meinung---christliche-glaubensinhalte/</a:t>
            </a:r>
            <a:endParaRPr lang="de-DE" sz="1300" u="sng" smtClean="0">
              <a:solidFill>
                <a:schemeClr val="hlink"/>
              </a:solidFill>
              <a:latin typeface="Verdana" pitchFamily="34" charset="0"/>
              <a:cs typeface="Arial" charset="0"/>
              <a:sym typeface="Verdana" pitchFamily="34" charset="0"/>
            </a:endParaRPr>
          </a:p>
          <a:p>
            <a:pPr marL="0" indent="0" eaLnBrk="1" hangingPunct="1">
              <a:lnSpc>
                <a:spcPct val="115000"/>
              </a:lnSpc>
              <a:spcBef>
                <a:spcPts val="1200"/>
              </a:spcBef>
              <a:spcAft>
                <a:spcPct val="0"/>
              </a:spcAft>
              <a:buClr>
                <a:srgbClr val="000000"/>
              </a:buClr>
              <a:buFont typeface="Arial" charset="0"/>
              <a:buNone/>
            </a:pPr>
            <a:r>
              <a:rPr lang="de-DE" sz="1300" u="sng" smtClean="0">
                <a:solidFill>
                  <a:schemeClr val="hlink"/>
                </a:solidFill>
                <a:latin typeface="Verdana" pitchFamily="34" charset="0"/>
                <a:cs typeface="Arial" charset="0"/>
                <a:sym typeface="Verdana" pitchFamily="34" charset="0"/>
                <a:hlinkClick r:id="rId9"/>
              </a:rPr>
              <a:t>https://psycnet.apa.org/record/2004-11032-008</a:t>
            </a:r>
            <a:r>
              <a:rPr lang="de-DE" sz="1300" smtClean="0">
                <a:latin typeface="Verdana" pitchFamily="34" charset="0"/>
                <a:cs typeface="Arial" charset="0"/>
                <a:sym typeface="Verdana" pitchFamily="34" charset="0"/>
              </a:rPr>
              <a:t> </a:t>
            </a:r>
            <a:endParaRPr lang="de-DE" sz="1300" u="sng" smtClean="0">
              <a:solidFill>
                <a:schemeClr val="hlink"/>
              </a:solidFill>
              <a:latin typeface="Verdana" pitchFamily="34" charset="0"/>
              <a:cs typeface="Arial" charset="0"/>
              <a:sym typeface="Verdana" pitchFamily="34" charset="0"/>
            </a:endParaRPr>
          </a:p>
          <a:p>
            <a:pPr marL="0" indent="0" eaLnBrk="1" hangingPunct="1">
              <a:lnSpc>
                <a:spcPct val="115000"/>
              </a:lnSpc>
              <a:spcBef>
                <a:spcPts val="1200"/>
              </a:spcBef>
              <a:spcAft>
                <a:spcPts val="1200"/>
              </a:spcAft>
              <a:buClr>
                <a:srgbClr val="000000"/>
              </a:buClr>
              <a:buFont typeface="Arial" charset="0"/>
              <a:buNone/>
            </a:pPr>
            <a:endParaRPr lang="de-DE" sz="1600" smtClean="0">
              <a:latin typeface="Verdana" pitchFamily="34" charset="0"/>
              <a:cs typeface="Arial" charset="0"/>
              <a:sym typeface="Verdana" pitchFamily="34" charset="0"/>
            </a:endParaRPr>
          </a:p>
        </p:txBody>
      </p:sp>
      <p:sp>
        <p:nvSpPr>
          <p:cNvPr id="62467" name="Google Shape;320;p32"/>
          <p:cNvSpPr>
            <a:spLocks noGrp="1"/>
          </p:cNvSpPr>
          <p:nvPr>
            <p:ph type="dt" sz="quarter" idx="10"/>
          </p:nvPr>
        </p:nvSpPr>
        <p:spPr>
          <a:noFill/>
        </p:spPr>
        <p:txBody>
          <a:bodyPr/>
          <a:lstStyle/>
          <a:p>
            <a:pPr algn="l"/>
            <a:r>
              <a:rPr lang="de-DE"/>
              <a:t>18.06.2020</a:t>
            </a:r>
          </a:p>
        </p:txBody>
      </p:sp>
      <p:sp>
        <p:nvSpPr>
          <p:cNvPr id="62468" name="Google Shape;321;p32"/>
          <p:cNvSpPr>
            <a:spLocks noGrp="1"/>
          </p:cNvSpPr>
          <p:nvPr>
            <p:ph type="sldNum" sz="quarter" idx="11"/>
          </p:nvPr>
        </p:nvSpPr>
        <p:spPr>
          <a:noFill/>
        </p:spPr>
        <p:txBody>
          <a:bodyPr/>
          <a:lstStyle/>
          <a:p>
            <a:fld id="{4CEB4371-7E2C-4DA3-899F-73FE520FC289}" type="slidenum">
              <a:rPr lang="de-DE"/>
              <a:pPr/>
              <a:t>29</a:t>
            </a:fld>
            <a:endParaRPr lang="de-DE"/>
          </a:p>
        </p:txBody>
      </p:sp>
      <p:sp>
        <p:nvSpPr>
          <p:cNvPr id="62469" name="Google Shape;322;p32"/>
          <p:cNvSpPr>
            <a:spLocks noGrp="1"/>
          </p:cNvSpPr>
          <p:nvPr>
            <p:ph type="ftr" sz="quarter" idx="12"/>
          </p:nvPr>
        </p:nvSpPr>
        <p:spPr>
          <a:xfrm>
            <a:off x="2657475" y="6356350"/>
            <a:ext cx="6877050" cy="365125"/>
          </a:xfrm>
          <a:noFill/>
        </p:spPr>
        <p:txBody>
          <a:bodyPr/>
          <a:lstStyle/>
          <a:p>
            <a:r>
              <a:rPr lang="de-DE"/>
              <a:t>„Das Mysterium der Seele“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Google Shape;47;p6"/>
          <p:cNvSpPr txBox="1">
            <a:spLocks noGrp="1"/>
          </p:cNvSpPr>
          <p:nvPr>
            <p:ph type="title"/>
          </p:nvPr>
        </p:nvSpPr>
        <p:spPr>
          <a:xfrm>
            <a:off x="838200" y="544513"/>
            <a:ext cx="10515600" cy="1146175"/>
          </a:xfrm>
        </p:spPr>
        <p:txBody>
          <a:bodyPr/>
          <a:lstStyle/>
          <a:p>
            <a:pPr eaLnBrk="1" hangingPunct="1">
              <a:spcBef>
                <a:spcPct val="0"/>
              </a:spcBef>
              <a:spcAft>
                <a:spcPct val="0"/>
              </a:spcAft>
              <a:buClr>
                <a:srgbClr val="000000"/>
              </a:buClr>
              <a:buFont typeface="Verdana" pitchFamily="34" charset="0"/>
              <a:buNone/>
            </a:pPr>
            <a:r>
              <a:rPr lang="de-DE" smtClean="0">
                <a:latin typeface="Verdana" pitchFamily="34" charset="0"/>
                <a:cs typeface="Arial" charset="0"/>
                <a:sym typeface="Verdana" pitchFamily="34" charset="0"/>
              </a:rPr>
              <a:t>1.   Definition </a:t>
            </a:r>
          </a:p>
        </p:txBody>
      </p:sp>
      <p:sp>
        <p:nvSpPr>
          <p:cNvPr id="48" name="Google Shape;48;p6"/>
          <p:cNvSpPr txBox="1">
            <a:spLocks noGrp="1"/>
          </p:cNvSpPr>
          <p:nvPr>
            <p:ph type="body" idx="1"/>
          </p:nvPr>
        </p:nvSpPr>
        <p:spPr>
          <a:xfrm>
            <a:off x="838200" y="2671763"/>
            <a:ext cx="5540375" cy="3011487"/>
          </a:xfrm>
        </p:spPr>
        <p:txBody>
          <a:bodyPr/>
          <a:lstStyle/>
          <a:p>
            <a:pPr indent="-342900" eaLnBrk="1" hangingPunct="1">
              <a:spcBef>
                <a:spcPct val="0"/>
              </a:spcBef>
              <a:spcAft>
                <a:spcPct val="0"/>
              </a:spcAft>
              <a:buClr>
                <a:srgbClr val="000000"/>
              </a:buClr>
              <a:buSzPts val="1800"/>
              <a:buFont typeface="Arial" charset="0"/>
              <a:buChar char="●"/>
            </a:pPr>
            <a:r>
              <a:rPr lang="de-DE" sz="1800" smtClean="0">
                <a:latin typeface="Verdana" pitchFamily="34" charset="0"/>
                <a:cs typeface="Arial" charset="0"/>
                <a:sym typeface="Verdana" pitchFamily="34" charset="0"/>
              </a:rPr>
              <a:t>Altgriechisch: “psyche” </a:t>
            </a:r>
          </a:p>
          <a:p>
            <a:pPr indent="-342900" eaLnBrk="1" hangingPunct="1">
              <a:spcBef>
                <a:spcPct val="0"/>
              </a:spcBef>
              <a:spcAft>
                <a:spcPct val="0"/>
              </a:spcAft>
              <a:buClr>
                <a:srgbClr val="000000"/>
              </a:buClr>
              <a:buFont typeface="Arial" charset="0"/>
              <a:buNone/>
            </a:pPr>
            <a:r>
              <a:rPr lang="de-DE" sz="1800" smtClean="0">
                <a:latin typeface="Verdana" pitchFamily="34" charset="0"/>
                <a:cs typeface="Arial" charset="0"/>
                <a:sym typeface="Verdana" pitchFamily="34" charset="0"/>
              </a:rPr>
              <a:t>(Atem, Hauch)</a:t>
            </a:r>
          </a:p>
          <a:p>
            <a:pPr indent="-342900" eaLnBrk="1" hangingPunct="1">
              <a:spcBef>
                <a:spcPct val="0"/>
              </a:spcBef>
              <a:spcAft>
                <a:spcPct val="0"/>
              </a:spcAft>
              <a:buClr>
                <a:srgbClr val="000000"/>
              </a:buClr>
              <a:buFont typeface="Arial" charset="0"/>
              <a:buNone/>
            </a:pPr>
            <a:endParaRPr lang="de-DE" sz="1800" smtClean="0">
              <a:latin typeface="Verdana" pitchFamily="34" charset="0"/>
              <a:cs typeface="Arial" charset="0"/>
              <a:sym typeface="Verdana" pitchFamily="34" charset="0"/>
            </a:endParaRPr>
          </a:p>
          <a:p>
            <a:pPr indent="-342900" eaLnBrk="1" hangingPunct="1">
              <a:spcBef>
                <a:spcPct val="0"/>
              </a:spcBef>
              <a:spcAft>
                <a:spcPct val="0"/>
              </a:spcAft>
              <a:buClr>
                <a:srgbClr val="000000"/>
              </a:buClr>
              <a:buSzPts val="1800"/>
              <a:buFont typeface="Arial" charset="0"/>
              <a:buChar char="●"/>
            </a:pPr>
            <a:r>
              <a:rPr lang="de-DE" sz="1800" smtClean="0">
                <a:latin typeface="Verdana" pitchFamily="34" charset="0"/>
                <a:cs typeface="Arial" charset="0"/>
                <a:sym typeface="Verdana" pitchFamily="34" charset="0"/>
              </a:rPr>
              <a:t>Lateinisch: “spiritus”</a:t>
            </a:r>
          </a:p>
          <a:p>
            <a:pPr indent="-342900" eaLnBrk="1" hangingPunct="1">
              <a:spcBef>
                <a:spcPct val="0"/>
              </a:spcBef>
              <a:spcAft>
                <a:spcPct val="0"/>
              </a:spcAft>
              <a:buClr>
                <a:srgbClr val="000000"/>
              </a:buClr>
              <a:buFont typeface="Arial" charset="0"/>
              <a:buNone/>
            </a:pPr>
            <a:endParaRPr lang="de-DE" sz="1800" smtClean="0">
              <a:latin typeface="Verdana" pitchFamily="34" charset="0"/>
              <a:cs typeface="Arial" charset="0"/>
              <a:sym typeface="Verdana" pitchFamily="34" charset="0"/>
            </a:endParaRPr>
          </a:p>
          <a:p>
            <a:pPr indent="-342900" eaLnBrk="1" hangingPunct="1">
              <a:spcBef>
                <a:spcPct val="0"/>
              </a:spcBef>
              <a:spcAft>
                <a:spcPct val="0"/>
              </a:spcAft>
              <a:buClr>
                <a:srgbClr val="000000"/>
              </a:buClr>
              <a:buSzPts val="1800"/>
              <a:buFont typeface="Arial" charset="0"/>
              <a:buChar char="●"/>
            </a:pPr>
            <a:r>
              <a:rPr lang="de-DE" sz="1800" smtClean="0">
                <a:latin typeface="Verdana" pitchFamily="34" charset="0"/>
                <a:cs typeface="Arial" charset="0"/>
                <a:sym typeface="Verdana" pitchFamily="34" charset="0"/>
              </a:rPr>
              <a:t>innere Vorgänge</a:t>
            </a:r>
          </a:p>
          <a:p>
            <a:pPr indent="-342900" eaLnBrk="1" hangingPunct="1">
              <a:lnSpc>
                <a:spcPct val="90000"/>
              </a:lnSpc>
              <a:spcBef>
                <a:spcPts val="500"/>
              </a:spcBef>
              <a:spcAft>
                <a:spcPct val="0"/>
              </a:spcAft>
              <a:buClr>
                <a:srgbClr val="000000"/>
              </a:buClr>
              <a:buFont typeface="Arial" charset="0"/>
              <a:buNone/>
            </a:pPr>
            <a:endParaRPr lang="de-DE" smtClean="0">
              <a:latin typeface="Verdana" pitchFamily="34" charset="0"/>
              <a:cs typeface="Arial" charset="0"/>
              <a:sym typeface="Verdana" pitchFamily="34" charset="0"/>
            </a:endParaRPr>
          </a:p>
        </p:txBody>
      </p:sp>
      <p:sp>
        <p:nvSpPr>
          <p:cNvPr id="9219" name="Google Shape;49;p6"/>
          <p:cNvSpPr>
            <a:spLocks noGrp="1"/>
          </p:cNvSpPr>
          <p:nvPr>
            <p:ph type="dt" sz="quarter" idx="10"/>
          </p:nvPr>
        </p:nvSpPr>
        <p:spPr>
          <a:noFill/>
        </p:spPr>
        <p:txBody>
          <a:bodyPr/>
          <a:lstStyle/>
          <a:p>
            <a:pPr algn="l"/>
            <a:r>
              <a:rPr lang="de-DE"/>
              <a:t>18.06.2020	</a:t>
            </a:r>
          </a:p>
        </p:txBody>
      </p:sp>
      <p:sp>
        <p:nvSpPr>
          <p:cNvPr id="9220" name="Google Shape;50;p6"/>
          <p:cNvSpPr>
            <a:spLocks noGrp="1"/>
          </p:cNvSpPr>
          <p:nvPr>
            <p:ph type="sldNum" sz="quarter" idx="11"/>
          </p:nvPr>
        </p:nvSpPr>
        <p:spPr>
          <a:noFill/>
        </p:spPr>
        <p:txBody>
          <a:bodyPr/>
          <a:lstStyle/>
          <a:p>
            <a:fld id="{74AE3666-A27C-4B0F-8361-048C05B60865}" type="slidenum">
              <a:rPr lang="de-DE"/>
              <a:pPr/>
              <a:t>3</a:t>
            </a:fld>
            <a:endParaRPr lang="de-DE"/>
          </a:p>
        </p:txBody>
      </p:sp>
      <p:sp>
        <p:nvSpPr>
          <p:cNvPr id="9221" name="Google Shape;51;p6"/>
          <p:cNvSpPr>
            <a:spLocks noGrp="1"/>
          </p:cNvSpPr>
          <p:nvPr>
            <p:ph type="ftr" sz="quarter" idx="12"/>
          </p:nvPr>
        </p:nvSpPr>
        <p:spPr>
          <a:xfrm>
            <a:off x="2657475" y="6356350"/>
            <a:ext cx="6877050" cy="365125"/>
          </a:xfrm>
          <a:noFill/>
        </p:spPr>
        <p:txBody>
          <a:bodyPr/>
          <a:lstStyle/>
          <a:p>
            <a:r>
              <a:rPr lang="de-DE"/>
              <a:t>„Das Mysterium der Seele“</a:t>
            </a:r>
          </a:p>
        </p:txBody>
      </p:sp>
      <p:pic>
        <p:nvPicPr>
          <p:cNvPr id="9222" name="Google Shape;52;p6"/>
          <p:cNvPicPr preferRelativeResize="0">
            <a:picLocks noChangeAspect="1" noChangeArrowheads="1"/>
          </p:cNvPicPr>
          <p:nvPr/>
        </p:nvPicPr>
        <p:blipFill>
          <a:blip r:embed="rId3"/>
          <a:srcRect/>
          <a:stretch>
            <a:fillRect/>
          </a:stretch>
        </p:blipFill>
        <p:spPr bwMode="auto">
          <a:xfrm>
            <a:off x="4859338" y="2127250"/>
            <a:ext cx="6742112" cy="3792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Google Shape;327;p33"/>
          <p:cNvSpPr txBox="1">
            <a:spLocks noGrp="1"/>
          </p:cNvSpPr>
          <p:nvPr>
            <p:ph type="title"/>
          </p:nvPr>
        </p:nvSpPr>
        <p:spPr>
          <a:xfrm>
            <a:off x="838200" y="544513"/>
            <a:ext cx="10515600" cy="1146175"/>
          </a:xfrm>
        </p:spPr>
        <p:txBody>
          <a:bodyPr/>
          <a:lstStyle/>
          <a:p>
            <a:pPr eaLnBrk="1" hangingPunct="1">
              <a:spcBef>
                <a:spcPts val="600"/>
              </a:spcBef>
              <a:spcAft>
                <a:spcPct val="0"/>
              </a:spcAft>
              <a:buClr>
                <a:srgbClr val="000000"/>
              </a:buClr>
              <a:buSzPts val="1400"/>
              <a:buFont typeface="Arial" charset="0"/>
              <a:buNone/>
            </a:pPr>
            <a:r>
              <a:rPr lang="de-DE" smtClean="0">
                <a:latin typeface="Verdana" pitchFamily="34" charset="0"/>
                <a:cs typeface="Arial" charset="0"/>
                <a:sym typeface="Verdana" pitchFamily="34" charset="0"/>
              </a:rPr>
              <a:t>9. Quellen </a:t>
            </a:r>
            <a:endParaRPr lang="de-DE" sz="2000" smtClean="0">
              <a:latin typeface="Verdana" pitchFamily="34" charset="0"/>
              <a:cs typeface="Arial" charset="0"/>
              <a:sym typeface="Verdana" pitchFamily="34" charset="0"/>
            </a:endParaRPr>
          </a:p>
        </p:txBody>
      </p:sp>
      <p:sp>
        <p:nvSpPr>
          <p:cNvPr id="328" name="Google Shape;328;p33"/>
          <p:cNvSpPr txBox="1">
            <a:spLocks noGrp="1"/>
          </p:cNvSpPr>
          <p:nvPr>
            <p:ph type="body" idx="1"/>
          </p:nvPr>
        </p:nvSpPr>
        <p:spPr>
          <a:xfrm>
            <a:off x="838200" y="1825625"/>
            <a:ext cx="10515600" cy="4530600"/>
          </a:xfrm>
        </p:spPr>
        <p:txBody>
          <a:bodyPr/>
          <a:lstStyle/>
          <a:p>
            <a:pPr marL="0" indent="0" eaLnBrk="1" fontAlgn="auto" hangingPunct="1">
              <a:spcBef>
                <a:spcPts val="0"/>
              </a:spcBef>
              <a:buFont typeface="Arial"/>
              <a:buNone/>
              <a:defRPr/>
            </a:pPr>
            <a:r>
              <a:rPr lang="de-DE" sz="1600">
                <a:solidFill>
                  <a:schemeClr val="dk1"/>
                </a:solidFill>
              </a:rPr>
              <a:t>Internet Quellen</a:t>
            </a:r>
            <a:endParaRPr sz="1600">
              <a:solidFill>
                <a:schemeClr val="dk1"/>
              </a:solidFill>
            </a:endParaRPr>
          </a:p>
          <a:p>
            <a:pPr marL="0" indent="0" eaLnBrk="1" fontAlgn="auto" hangingPunct="1">
              <a:lnSpc>
                <a:spcPct val="115000"/>
              </a:lnSpc>
              <a:spcBef>
                <a:spcPts val="1200"/>
              </a:spcBef>
              <a:buFont typeface="Arial"/>
              <a:buNone/>
              <a:defRPr/>
            </a:pPr>
            <a:r>
              <a:rPr lang="de-DE" sz="1300">
                <a:solidFill>
                  <a:schemeClr val="dk1"/>
                </a:solidFill>
              </a:rPr>
              <a:t>Leib-Seele-Problem:</a:t>
            </a:r>
            <a:r>
              <a:rPr lang="de-DE" sz="1300">
                <a:solidFill>
                  <a:schemeClr val="dk1"/>
                </a:solidFill>
                <a:uFill>
                  <a:noFill/>
                </a:uFill>
                <a:hlinkClick r:id="rId3"/>
              </a:rPr>
              <a:t> </a:t>
            </a:r>
            <a:r>
              <a:rPr lang="de-DE" sz="1300" u="sng">
                <a:solidFill>
                  <a:schemeClr val="hlink"/>
                </a:solidFill>
                <a:hlinkClick r:id="rId3"/>
              </a:rPr>
              <a:t>https://de.wikipedia.org/wiki/Philosophie_des_Geistes#Das_Leib-Seele-Problem</a:t>
            </a:r>
            <a:endParaRPr sz="1300" u="sng">
              <a:solidFill>
                <a:schemeClr val="hlink"/>
              </a:solidFill>
            </a:endParaRPr>
          </a:p>
          <a:p>
            <a:pPr marL="0" indent="0" eaLnBrk="1" fontAlgn="auto" hangingPunct="1">
              <a:lnSpc>
                <a:spcPct val="115000"/>
              </a:lnSpc>
              <a:spcBef>
                <a:spcPts val="1200"/>
              </a:spcBef>
              <a:buSzPts val="1100"/>
              <a:buFont typeface="Arial"/>
              <a:buNone/>
              <a:defRPr/>
            </a:pPr>
            <a:r>
              <a:rPr lang="de-DE" sz="1300">
                <a:solidFill>
                  <a:schemeClr val="dk1"/>
                </a:solidFill>
              </a:rPr>
              <a:t>Leib-Seele-Problem </a:t>
            </a:r>
            <a:r>
              <a:rPr lang="de-DE" sz="1300" u="sng">
                <a:solidFill>
                  <a:schemeClr val="hlink"/>
                </a:solidFill>
                <a:hlinkClick r:id="rId4"/>
              </a:rPr>
              <a:t>https://www.spektrum.de/lexikon/psychologie/leib-seele-problem/8687</a:t>
            </a:r>
            <a:endParaRPr sz="1300" u="sng">
              <a:solidFill>
                <a:schemeClr val="hlink"/>
              </a:solidFill>
            </a:endParaRPr>
          </a:p>
          <a:p>
            <a:pPr marL="0" indent="0" eaLnBrk="1" fontAlgn="auto" hangingPunct="1">
              <a:lnSpc>
                <a:spcPct val="115000"/>
              </a:lnSpc>
              <a:spcBef>
                <a:spcPts val="1200"/>
              </a:spcBef>
              <a:buSzPts val="1100"/>
              <a:buFont typeface="Arial"/>
              <a:buNone/>
              <a:defRPr/>
            </a:pPr>
            <a:r>
              <a:rPr lang="de-DE" sz="1300">
                <a:solidFill>
                  <a:schemeClr val="dk1"/>
                </a:solidFill>
              </a:rPr>
              <a:t>Seele und Psyche</a:t>
            </a:r>
            <a:r>
              <a:rPr lang="de-DE" sz="1300">
                <a:solidFill>
                  <a:schemeClr val="dk1"/>
                </a:solidFill>
                <a:uFill>
                  <a:noFill/>
                </a:uFill>
                <a:hlinkClick r:id="rId5"/>
              </a:rPr>
              <a:t> </a:t>
            </a:r>
            <a:r>
              <a:rPr lang="de-DE" sz="1300" u="sng">
                <a:solidFill>
                  <a:schemeClr val="hlink"/>
                </a:solidFill>
                <a:hlinkClick r:id="rId5"/>
              </a:rPr>
              <a:t>https://www.tu-chemnitz.de/hsw/psychologie/professuren/method/homepages/wt/seele.html</a:t>
            </a:r>
            <a:endParaRPr sz="1300" u="sng">
              <a:solidFill>
                <a:schemeClr val="hlink"/>
              </a:solidFill>
            </a:endParaRPr>
          </a:p>
          <a:p>
            <a:pPr marL="0" indent="0" eaLnBrk="1" fontAlgn="auto" hangingPunct="1">
              <a:lnSpc>
                <a:spcPct val="115000"/>
              </a:lnSpc>
              <a:spcBef>
                <a:spcPts val="1200"/>
              </a:spcBef>
              <a:buSzPts val="1100"/>
              <a:buFont typeface="Arial"/>
              <a:buNone/>
              <a:defRPr/>
            </a:pPr>
            <a:r>
              <a:rPr lang="de-DE" sz="1300">
                <a:solidFill>
                  <a:schemeClr val="dk1"/>
                </a:solidFill>
              </a:rPr>
              <a:t>Was von der Seele übrig bleibt</a:t>
            </a:r>
            <a:r>
              <a:rPr lang="de-DE" sz="1300">
                <a:solidFill>
                  <a:schemeClr val="dk1"/>
                </a:solidFill>
                <a:uFill>
                  <a:noFill/>
                </a:uFill>
                <a:hlinkClick r:id="rId6"/>
              </a:rPr>
              <a:t> </a:t>
            </a:r>
            <a:r>
              <a:rPr lang="de-DE" sz="1300" u="sng">
                <a:solidFill>
                  <a:schemeClr val="hlink"/>
                </a:solidFill>
                <a:hlinkClick r:id="rId6"/>
              </a:rPr>
              <a:t>https://www.spektrum.de/news/warum-wir-an-die-seele-glauben/1379699</a:t>
            </a:r>
            <a:r>
              <a:rPr lang="de-DE" sz="1300">
                <a:solidFill>
                  <a:schemeClr val="dk1"/>
                </a:solidFill>
              </a:rPr>
              <a:t> </a:t>
            </a:r>
            <a:endParaRPr sz="1300">
              <a:solidFill>
                <a:schemeClr val="dk1"/>
              </a:solidFill>
            </a:endParaRPr>
          </a:p>
          <a:p>
            <a:pPr marL="0" indent="0" eaLnBrk="1" fontAlgn="auto" hangingPunct="1">
              <a:lnSpc>
                <a:spcPct val="115000"/>
              </a:lnSpc>
              <a:spcBef>
                <a:spcPts val="1200"/>
              </a:spcBef>
              <a:buFont typeface="Arial"/>
              <a:buNone/>
              <a:defRPr/>
            </a:pPr>
            <a:r>
              <a:rPr lang="de-DE" sz="1300">
                <a:solidFill>
                  <a:schemeClr val="dk1"/>
                </a:solidFill>
              </a:rPr>
              <a:t>Die Seele existiert auch nach dem Tod:</a:t>
            </a:r>
            <a:r>
              <a:rPr lang="de-DE" sz="1300">
                <a:solidFill>
                  <a:schemeClr val="dk1"/>
                </a:solidFill>
                <a:uFill>
                  <a:noFill/>
                </a:uFill>
                <a:hlinkClick r:id="rId7"/>
              </a:rPr>
              <a:t> </a:t>
            </a:r>
            <a:r>
              <a:rPr lang="de-DE" sz="1300" u="sng">
                <a:solidFill>
                  <a:schemeClr val="hlink"/>
                </a:solidFill>
                <a:hlinkClick r:id="rId7"/>
              </a:rPr>
              <a:t>https://www.welt.de/wissenschaft/article1938328/Die-Seele-existiert-auch-nach-dem-Tod.html</a:t>
            </a:r>
            <a:endParaRPr sz="1300">
              <a:solidFill>
                <a:schemeClr val="dk1"/>
              </a:solidFill>
            </a:endParaRPr>
          </a:p>
          <a:p>
            <a:pPr marL="0" indent="0" eaLnBrk="1" fontAlgn="auto" hangingPunct="1">
              <a:lnSpc>
                <a:spcPct val="115000"/>
              </a:lnSpc>
              <a:spcBef>
                <a:spcPts val="1200"/>
              </a:spcBef>
              <a:buFont typeface="Arial"/>
              <a:buNone/>
              <a:defRPr/>
            </a:pPr>
            <a:r>
              <a:rPr lang="de-DE" sz="1300">
                <a:solidFill>
                  <a:schemeClr val="dk1"/>
                </a:solidFill>
              </a:rPr>
              <a:t>Rene Descartes- Vater der Leib-Seele-Theorie: </a:t>
            </a:r>
            <a:r>
              <a:rPr lang="de-DE" sz="1300" u="sng">
                <a:solidFill>
                  <a:schemeClr val="hlink"/>
                </a:solidFill>
                <a:hlinkClick r:id="rId8"/>
              </a:rPr>
              <a:t>https://www.dasgehirn.info/entdecken/meilensteine/rene-descartes-vater-der-leib-seele-theorie?gclid=CjwKCAjw_LL2BRAkEiwAv2Y3SXe5Y1KVrAzB0tUi8OI2cEDS1woQqbeLpLYwSjjyySrHNxiBzS1SBhoC5sMQAvD_BwE</a:t>
            </a:r>
            <a:endParaRPr sz="1300" u="sng">
              <a:solidFill>
                <a:schemeClr val="hlink"/>
              </a:solidFill>
            </a:endParaRPr>
          </a:p>
          <a:p>
            <a:pPr marL="0" indent="0" eaLnBrk="1" fontAlgn="auto" hangingPunct="1">
              <a:lnSpc>
                <a:spcPct val="130000"/>
              </a:lnSpc>
              <a:spcBef>
                <a:spcPts val="1200"/>
              </a:spcBef>
              <a:buFont typeface="Arial"/>
              <a:buNone/>
              <a:defRPr/>
            </a:pPr>
            <a:r>
              <a:rPr lang="de-DE" sz="1300">
                <a:solidFill>
                  <a:schemeClr val="dk1"/>
                </a:solidFill>
                <a:highlight>
                  <a:srgbClr val="FFFFFF"/>
                </a:highlight>
              </a:rPr>
              <a:t>Les Passions de l’âme: </a:t>
            </a:r>
            <a:r>
              <a:rPr lang="de-DE" sz="1300" u="sng">
                <a:solidFill>
                  <a:schemeClr val="hlink"/>
                </a:solidFill>
                <a:highlight>
                  <a:srgbClr val="FFFFFF"/>
                </a:highlight>
                <a:hlinkClick r:id="rId9"/>
              </a:rPr>
              <a:t>https://de.wikipedia.org/wiki/Les_Passions_de_l’âme</a:t>
            </a:r>
            <a:endParaRPr sz="1300">
              <a:solidFill>
                <a:schemeClr val="dk1"/>
              </a:solidFill>
              <a:highlight>
                <a:srgbClr val="FFFFFF"/>
              </a:highlight>
            </a:endParaRPr>
          </a:p>
          <a:p>
            <a:pPr marL="0" indent="0" eaLnBrk="1" fontAlgn="auto" hangingPunct="1">
              <a:lnSpc>
                <a:spcPct val="115000"/>
              </a:lnSpc>
              <a:spcBef>
                <a:spcPts val="1200"/>
              </a:spcBef>
              <a:buFont typeface="Arial"/>
              <a:buNone/>
              <a:defRPr/>
            </a:pPr>
            <a:r>
              <a:rPr lang="de-DE" sz="1300">
                <a:solidFill>
                  <a:schemeClr val="dk1"/>
                </a:solidFill>
              </a:rPr>
              <a:t>Kant und Mendelssohn über die Unsterblichkeit der Seele: </a:t>
            </a:r>
            <a:r>
              <a:rPr lang="de-DE" sz="1300" u="sng">
                <a:solidFill>
                  <a:schemeClr val="hlink"/>
                </a:solidFill>
                <a:hlinkClick r:id="rId10"/>
              </a:rPr>
              <a:t>http://www.geistundkultur.de/kant_mendelssohn_seele.pdf</a:t>
            </a:r>
            <a:endParaRPr sz="1300">
              <a:solidFill>
                <a:schemeClr val="dk1"/>
              </a:solidFill>
            </a:endParaRPr>
          </a:p>
          <a:p>
            <a:pPr marL="0" indent="0" eaLnBrk="1" fontAlgn="auto" hangingPunct="1">
              <a:lnSpc>
                <a:spcPct val="115000"/>
              </a:lnSpc>
              <a:spcBef>
                <a:spcPts val="1200"/>
              </a:spcBef>
              <a:buFont typeface="Arial"/>
              <a:buNone/>
              <a:defRPr/>
            </a:pPr>
            <a:endParaRPr sz="1400">
              <a:solidFill>
                <a:schemeClr val="dk1"/>
              </a:solidFill>
            </a:endParaRPr>
          </a:p>
          <a:p>
            <a:pPr marL="0" indent="0" eaLnBrk="1" fontAlgn="auto" hangingPunct="1">
              <a:lnSpc>
                <a:spcPct val="130000"/>
              </a:lnSpc>
              <a:spcBef>
                <a:spcPts val="1200"/>
              </a:spcBef>
              <a:buSzPts val="1100"/>
              <a:buFont typeface="Arial"/>
              <a:buNone/>
              <a:defRPr/>
            </a:pPr>
            <a:endParaRPr sz="1400">
              <a:solidFill>
                <a:schemeClr val="dk1"/>
              </a:solidFill>
              <a:highlight>
                <a:srgbClr val="FFFFFF"/>
              </a:highlight>
              <a:latin typeface="Georgia"/>
              <a:ea typeface="Georgia"/>
              <a:cs typeface="Georgia"/>
              <a:sym typeface="Georgia"/>
            </a:endParaRPr>
          </a:p>
          <a:p>
            <a:pPr marL="0" indent="0" eaLnBrk="1" fontAlgn="auto" hangingPunct="1">
              <a:lnSpc>
                <a:spcPct val="115000"/>
              </a:lnSpc>
              <a:spcBef>
                <a:spcPts val="1200"/>
              </a:spcBef>
              <a:buFont typeface="Arial"/>
              <a:buNone/>
              <a:defRPr/>
            </a:pPr>
            <a:endParaRPr sz="1400">
              <a:solidFill>
                <a:schemeClr val="dk1"/>
              </a:solidFill>
            </a:endParaRPr>
          </a:p>
          <a:p>
            <a:pPr marL="0" indent="0" eaLnBrk="1" fontAlgn="auto" hangingPunct="1">
              <a:lnSpc>
                <a:spcPct val="115000"/>
              </a:lnSpc>
              <a:spcBef>
                <a:spcPts val="1200"/>
              </a:spcBef>
              <a:buFont typeface="Arial"/>
              <a:buNone/>
              <a:defRPr/>
            </a:pPr>
            <a:endParaRPr sz="1400">
              <a:solidFill>
                <a:schemeClr val="dk1"/>
              </a:solidFill>
            </a:endParaRPr>
          </a:p>
          <a:p>
            <a:pPr marL="0" indent="0" eaLnBrk="1" fontAlgn="auto" hangingPunct="1">
              <a:lnSpc>
                <a:spcPct val="115000"/>
              </a:lnSpc>
              <a:spcBef>
                <a:spcPts val="1200"/>
              </a:spcBef>
              <a:spcAft>
                <a:spcPts val="1200"/>
              </a:spcAft>
              <a:buFont typeface="Arial"/>
              <a:buNone/>
              <a:defRPr/>
            </a:pPr>
            <a:endParaRPr sz="2300">
              <a:solidFill>
                <a:schemeClr val="dk1"/>
              </a:solidFill>
            </a:endParaRPr>
          </a:p>
        </p:txBody>
      </p:sp>
      <p:sp>
        <p:nvSpPr>
          <p:cNvPr id="64515" name="Google Shape;329;p33"/>
          <p:cNvSpPr>
            <a:spLocks noGrp="1"/>
          </p:cNvSpPr>
          <p:nvPr>
            <p:ph type="dt" sz="quarter" idx="10"/>
          </p:nvPr>
        </p:nvSpPr>
        <p:spPr>
          <a:noFill/>
        </p:spPr>
        <p:txBody>
          <a:bodyPr/>
          <a:lstStyle/>
          <a:p>
            <a:pPr algn="l"/>
            <a:r>
              <a:rPr lang="de-DE"/>
              <a:t>18.06.2020</a:t>
            </a:r>
          </a:p>
        </p:txBody>
      </p:sp>
      <p:sp>
        <p:nvSpPr>
          <p:cNvPr id="64516" name="Google Shape;330;p33"/>
          <p:cNvSpPr>
            <a:spLocks noGrp="1"/>
          </p:cNvSpPr>
          <p:nvPr>
            <p:ph type="sldNum" sz="quarter" idx="11"/>
          </p:nvPr>
        </p:nvSpPr>
        <p:spPr>
          <a:noFill/>
        </p:spPr>
        <p:txBody>
          <a:bodyPr/>
          <a:lstStyle/>
          <a:p>
            <a:fld id="{7BED01CA-B4F6-473C-B3A7-88DC9ABA4962}" type="slidenum">
              <a:rPr lang="de-DE"/>
              <a:pPr/>
              <a:t>30</a:t>
            </a:fld>
            <a:endParaRPr lang="de-DE"/>
          </a:p>
        </p:txBody>
      </p:sp>
      <p:sp>
        <p:nvSpPr>
          <p:cNvPr id="64517" name="Google Shape;331;p33"/>
          <p:cNvSpPr>
            <a:spLocks noGrp="1"/>
          </p:cNvSpPr>
          <p:nvPr>
            <p:ph type="ftr" sz="quarter" idx="12"/>
          </p:nvPr>
        </p:nvSpPr>
        <p:spPr>
          <a:xfrm>
            <a:off x="2590800" y="6356350"/>
            <a:ext cx="6877050" cy="365125"/>
          </a:xfrm>
          <a:noFill/>
        </p:spPr>
        <p:txBody>
          <a:bodyPr/>
          <a:lstStyle/>
          <a:p>
            <a:r>
              <a:rPr lang="de-DE"/>
              <a:t>„Das Mysterium der Seele“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Google Shape;337;p34"/>
          <p:cNvSpPr txBox="1">
            <a:spLocks noGrp="1"/>
          </p:cNvSpPr>
          <p:nvPr>
            <p:ph type="title"/>
          </p:nvPr>
        </p:nvSpPr>
        <p:spPr>
          <a:xfrm>
            <a:off x="838200" y="544513"/>
            <a:ext cx="10515600" cy="1146175"/>
          </a:xfrm>
        </p:spPr>
        <p:txBody>
          <a:bodyPr/>
          <a:lstStyle/>
          <a:p>
            <a:pPr eaLnBrk="1" hangingPunct="1">
              <a:spcBef>
                <a:spcPct val="0"/>
              </a:spcBef>
              <a:spcAft>
                <a:spcPct val="0"/>
              </a:spcAft>
              <a:buClr>
                <a:srgbClr val="000000"/>
              </a:buClr>
              <a:buFont typeface="Verdana" pitchFamily="34" charset="0"/>
              <a:buNone/>
            </a:pPr>
            <a:r>
              <a:rPr lang="de-DE" smtClean="0">
                <a:latin typeface="Verdana" pitchFamily="34" charset="0"/>
                <a:cs typeface="Arial" charset="0"/>
                <a:sym typeface="Verdana" pitchFamily="34" charset="0"/>
              </a:rPr>
              <a:t>9. Quellen </a:t>
            </a:r>
          </a:p>
        </p:txBody>
      </p:sp>
      <p:sp>
        <p:nvSpPr>
          <p:cNvPr id="338" name="Google Shape;338;p34"/>
          <p:cNvSpPr txBox="1">
            <a:spLocks noGrp="1"/>
          </p:cNvSpPr>
          <p:nvPr>
            <p:ph type="body" idx="1"/>
          </p:nvPr>
        </p:nvSpPr>
        <p:spPr>
          <a:xfrm>
            <a:off x="838200" y="1825625"/>
            <a:ext cx="10515600" cy="4351200"/>
          </a:xfrm>
        </p:spPr>
        <p:txBody>
          <a:bodyPr/>
          <a:lstStyle/>
          <a:p>
            <a:pPr marL="0" indent="0" eaLnBrk="1" fontAlgn="auto" hangingPunct="1">
              <a:lnSpc>
                <a:spcPct val="130000"/>
              </a:lnSpc>
              <a:spcBef>
                <a:spcPts val="0"/>
              </a:spcBef>
              <a:buFont typeface="Arial"/>
              <a:buNone/>
              <a:defRPr/>
            </a:pPr>
            <a:r>
              <a:rPr lang="de-DE" sz="1300">
                <a:solidFill>
                  <a:schemeClr val="dk1"/>
                </a:solidFill>
                <a:highlight>
                  <a:srgbClr val="FFFFFF"/>
                </a:highlight>
              </a:rPr>
              <a:t>Transzendentale Dialektik: </a:t>
            </a:r>
            <a:r>
              <a:rPr lang="de-DE" sz="1300" u="sng">
                <a:solidFill>
                  <a:schemeClr val="hlink"/>
                </a:solidFill>
                <a:highlight>
                  <a:srgbClr val="FFFFFF"/>
                </a:highlight>
                <a:hlinkClick r:id="rId3"/>
              </a:rPr>
              <a:t>https://de.wikipedia.org/wiki/Transzendentale_Dialektik</a:t>
            </a:r>
            <a:endParaRPr sz="1300">
              <a:solidFill>
                <a:schemeClr val="dk1"/>
              </a:solidFill>
              <a:highlight>
                <a:srgbClr val="FFFFFF"/>
              </a:highlight>
            </a:endParaRPr>
          </a:p>
          <a:p>
            <a:pPr marL="0" indent="0" eaLnBrk="1" fontAlgn="auto" hangingPunct="1">
              <a:lnSpc>
                <a:spcPct val="130000"/>
              </a:lnSpc>
              <a:buFont typeface="Arial"/>
              <a:buNone/>
              <a:defRPr/>
            </a:pPr>
            <a:r>
              <a:rPr lang="de-DE" sz="1300">
                <a:solidFill>
                  <a:schemeClr val="dk1"/>
                </a:solidFill>
                <a:highlight>
                  <a:srgbClr val="FFFFFF"/>
                </a:highlight>
              </a:rPr>
              <a:t>Nahtoderfahrungen: </a:t>
            </a:r>
            <a:r>
              <a:rPr lang="de-DE" sz="1300" u="sng">
                <a:solidFill>
                  <a:schemeClr val="hlink"/>
                </a:solidFill>
                <a:hlinkClick r:id="rId4"/>
              </a:rPr>
              <a:t>https://www.zeit.de/zeit-wissen/2016/01/nahtoderfahrung-sterben-forschung-gehirn/seite-3</a:t>
            </a:r>
            <a:endParaRPr sz="1300">
              <a:solidFill>
                <a:schemeClr val="dk1"/>
              </a:solidFill>
            </a:endParaRPr>
          </a:p>
          <a:p>
            <a:pPr marL="0" indent="0" eaLnBrk="1" fontAlgn="auto" hangingPunct="1">
              <a:lnSpc>
                <a:spcPct val="130000"/>
              </a:lnSpc>
              <a:buFont typeface="Arial"/>
              <a:buNone/>
              <a:defRPr/>
            </a:pPr>
            <a:r>
              <a:rPr lang="de-DE" sz="1300" u="sng">
                <a:solidFill>
                  <a:schemeClr val="hlink"/>
                </a:solidFill>
                <a:hlinkClick r:id="rId5"/>
              </a:rPr>
              <a:t>https://de.wikipedia.org/wiki/Sam_Parnia</a:t>
            </a:r>
            <a:endParaRPr sz="1300">
              <a:solidFill>
                <a:schemeClr val="dk1"/>
              </a:solidFill>
            </a:endParaRPr>
          </a:p>
          <a:p>
            <a:pPr marL="0" indent="0" eaLnBrk="1" fontAlgn="auto" hangingPunct="1">
              <a:lnSpc>
                <a:spcPct val="130000"/>
              </a:lnSpc>
              <a:buFont typeface="Arial"/>
              <a:buNone/>
              <a:defRPr/>
            </a:pPr>
            <a:r>
              <a:rPr lang="de-DE" sz="1300">
                <a:solidFill>
                  <a:schemeClr val="dk1"/>
                </a:solidFill>
              </a:rPr>
              <a:t>Gewicht der Seele: </a:t>
            </a:r>
            <a:r>
              <a:rPr lang="de-DE" sz="1300" u="sng">
                <a:solidFill>
                  <a:schemeClr val="hlink"/>
                </a:solidFill>
                <a:hlinkClick r:id="rId6"/>
              </a:rPr>
              <a:t>https://www.beobachter.ch/gesellschaft/einzigartiges-experiment-wie-viel-wiegt-die-seele</a:t>
            </a:r>
            <a:r>
              <a:rPr lang="de-DE" sz="1300">
                <a:solidFill>
                  <a:schemeClr val="dk1"/>
                </a:solidFill>
              </a:rPr>
              <a:t> </a:t>
            </a:r>
            <a:endParaRPr sz="1300">
              <a:solidFill>
                <a:schemeClr val="dk1"/>
              </a:solidFill>
            </a:endParaRPr>
          </a:p>
          <a:p>
            <a:pPr marL="0" indent="0" eaLnBrk="1" fontAlgn="auto" hangingPunct="1">
              <a:lnSpc>
                <a:spcPct val="130000"/>
              </a:lnSpc>
              <a:buFont typeface="Arial"/>
              <a:buNone/>
              <a:defRPr/>
            </a:pPr>
            <a:r>
              <a:rPr lang="de-DE" sz="1300" u="sng">
                <a:solidFill>
                  <a:schemeClr val="hlink"/>
                </a:solidFill>
                <a:hlinkClick r:id="rId7"/>
              </a:rPr>
              <a:t>https://de.wikipedia.org/wiki/Duncan_MacDougall</a:t>
            </a:r>
            <a:endParaRPr sz="1300">
              <a:solidFill>
                <a:schemeClr val="dk1"/>
              </a:solidFill>
            </a:endParaRPr>
          </a:p>
          <a:p>
            <a:pPr marL="0" indent="0" eaLnBrk="1" fontAlgn="auto" hangingPunct="1">
              <a:lnSpc>
                <a:spcPct val="130000"/>
              </a:lnSpc>
              <a:buFont typeface="Arial"/>
              <a:buNone/>
              <a:defRPr/>
            </a:pPr>
            <a:r>
              <a:rPr lang="de-DE" sz="1300">
                <a:solidFill>
                  <a:schemeClr val="dk1"/>
                </a:solidFill>
              </a:rPr>
              <a:t>Religiöser Kontext:</a:t>
            </a:r>
            <a:endParaRPr sz="1300">
              <a:solidFill>
                <a:schemeClr val="dk1"/>
              </a:solidFill>
            </a:endParaRPr>
          </a:p>
          <a:p>
            <a:pPr marL="0" indent="0" eaLnBrk="1" fontAlgn="auto" hangingPunct="1">
              <a:lnSpc>
                <a:spcPct val="130000"/>
              </a:lnSpc>
              <a:buFont typeface="Arial"/>
              <a:buNone/>
              <a:defRPr/>
            </a:pPr>
            <a:r>
              <a:rPr lang="de-DE" sz="1300" u="sng">
                <a:solidFill>
                  <a:schemeClr val="hlink"/>
                </a:solidFill>
                <a:hlinkClick r:id="rId8"/>
              </a:rPr>
              <a:t>https://de.statista.com/statistik/daten/studie/256878/umfrage/verteilung-der-weltbevoelkerung-nach-religionen/</a:t>
            </a:r>
            <a:endParaRPr sz="1300">
              <a:solidFill>
                <a:schemeClr val="dk1"/>
              </a:solidFill>
            </a:endParaRPr>
          </a:p>
          <a:p>
            <a:pPr marL="0" indent="0" eaLnBrk="1" fontAlgn="auto" hangingPunct="1">
              <a:lnSpc>
                <a:spcPct val="130000"/>
              </a:lnSpc>
              <a:buFont typeface="Arial"/>
              <a:buNone/>
              <a:defRPr/>
            </a:pPr>
            <a:r>
              <a:rPr lang="de-DE" sz="1300" u="sng">
                <a:solidFill>
                  <a:schemeClr val="hlink"/>
                </a:solidFill>
                <a:hlinkClick r:id="rId9"/>
              </a:rPr>
              <a:t>https://www.e-study-psychologie.de/mod/book/view.php?id=925</a:t>
            </a:r>
            <a:endParaRPr sz="1300">
              <a:solidFill>
                <a:schemeClr val="dk1"/>
              </a:solidFill>
            </a:endParaRPr>
          </a:p>
          <a:p>
            <a:pPr marL="0" indent="0" eaLnBrk="1" fontAlgn="auto" hangingPunct="1">
              <a:buSzPts val="1100"/>
              <a:buFont typeface="Arial"/>
              <a:buNone/>
              <a:defRPr/>
            </a:pPr>
            <a:r>
              <a:rPr lang="de-DE" sz="1300">
                <a:solidFill>
                  <a:schemeClr val="dk1"/>
                </a:solidFill>
              </a:rPr>
              <a:t>Vorchristliche Antike:</a:t>
            </a:r>
            <a:endParaRPr sz="1300">
              <a:solidFill>
                <a:schemeClr val="dk1"/>
              </a:solidFill>
            </a:endParaRPr>
          </a:p>
          <a:p>
            <a:pPr marL="0" indent="0" eaLnBrk="1" fontAlgn="auto" hangingPunct="1">
              <a:buSzPts val="1100"/>
              <a:buFont typeface="Arial"/>
              <a:buNone/>
              <a:defRPr/>
            </a:pPr>
            <a:r>
              <a:rPr lang="de-DE" sz="1300" u="sng">
                <a:solidFill>
                  <a:schemeClr val="hlink"/>
                </a:solidFill>
                <a:hlinkClick r:id="rId10"/>
              </a:rPr>
              <a:t>http://platon-heute.de/seelenlehre.html</a:t>
            </a:r>
            <a:endParaRPr sz="1300">
              <a:solidFill>
                <a:schemeClr val="dk1"/>
              </a:solidFill>
            </a:endParaRPr>
          </a:p>
          <a:p>
            <a:pPr marL="0" indent="0" eaLnBrk="1" fontAlgn="auto" hangingPunct="1">
              <a:buSzPts val="1100"/>
              <a:buFont typeface="Arial"/>
              <a:buNone/>
              <a:defRPr/>
            </a:pPr>
            <a:r>
              <a:rPr lang="de-DE" sz="1300" u="sng">
                <a:solidFill>
                  <a:schemeClr val="hlink"/>
                </a:solidFill>
                <a:hlinkClick r:id="rId11"/>
              </a:rPr>
              <a:t>http://www.phil-hum-ren.uni-muenchen.de/php/Boenke/VL2002s/VL02.htm</a:t>
            </a:r>
            <a:endParaRPr sz="1300">
              <a:solidFill>
                <a:schemeClr val="dk1"/>
              </a:solidFill>
            </a:endParaRPr>
          </a:p>
          <a:p>
            <a:pPr marL="0" indent="0" eaLnBrk="1" fontAlgn="auto" hangingPunct="1">
              <a:buSzPts val="1100"/>
              <a:buFont typeface="Arial"/>
              <a:buNone/>
              <a:defRPr/>
            </a:pPr>
            <a:r>
              <a:rPr lang="de-DE" sz="1300" u="sng">
                <a:solidFill>
                  <a:schemeClr val="hlink"/>
                </a:solidFill>
                <a:hlinkClick r:id="rId12"/>
              </a:rPr>
              <a:t>https://de.wikipedia.org/wiki/Seele</a:t>
            </a:r>
            <a:endParaRPr sz="1300">
              <a:solidFill>
                <a:schemeClr val="dk1"/>
              </a:solidFill>
            </a:endParaRPr>
          </a:p>
          <a:p>
            <a:pPr marL="0" indent="0" eaLnBrk="1" fontAlgn="auto" hangingPunct="1">
              <a:buSzPts val="1100"/>
              <a:buFont typeface="Arial"/>
              <a:buNone/>
              <a:defRPr/>
            </a:pPr>
            <a:r>
              <a:rPr lang="de-DE" sz="1300">
                <a:solidFill>
                  <a:schemeClr val="dk1"/>
                </a:solidFill>
              </a:rPr>
              <a:t>Definition der Seele: </a:t>
            </a:r>
            <a:r>
              <a:rPr lang="de-DE" sz="1300" u="sng">
                <a:solidFill>
                  <a:schemeClr val="hlink"/>
                </a:solidFill>
                <a:hlinkClick r:id="rId13"/>
              </a:rPr>
              <a:t>https://www.tu-chemnitz.de/hsw/psychologie/professuren/method/homepages/wt/seele.html</a:t>
            </a:r>
            <a:endParaRPr sz="1300">
              <a:solidFill>
                <a:schemeClr val="dk1"/>
              </a:solidFill>
            </a:endParaRPr>
          </a:p>
          <a:p>
            <a:pPr marL="0" indent="0" eaLnBrk="1" fontAlgn="auto" hangingPunct="1">
              <a:lnSpc>
                <a:spcPct val="130000"/>
              </a:lnSpc>
              <a:spcBef>
                <a:spcPts val="0"/>
              </a:spcBef>
              <a:buFont typeface="Arial"/>
              <a:buNone/>
              <a:defRPr/>
            </a:pPr>
            <a:endParaRPr sz="1300">
              <a:solidFill>
                <a:schemeClr val="dk1"/>
              </a:solidFill>
            </a:endParaRPr>
          </a:p>
          <a:p>
            <a:pPr marL="0" indent="0" eaLnBrk="1" fontAlgn="auto" hangingPunct="1">
              <a:lnSpc>
                <a:spcPct val="100000"/>
              </a:lnSpc>
              <a:buClr>
                <a:srgbClr val="000000"/>
              </a:buClr>
              <a:buFont typeface="Arial"/>
              <a:buNone/>
              <a:defRPr/>
            </a:pPr>
            <a:endParaRPr sz="1600">
              <a:solidFill>
                <a:schemeClr val="dk1"/>
              </a:solidFill>
            </a:endParaRPr>
          </a:p>
          <a:p>
            <a:pPr marL="0" indent="0" eaLnBrk="1" fontAlgn="auto" hangingPunct="1">
              <a:lnSpc>
                <a:spcPct val="130000"/>
              </a:lnSpc>
              <a:spcBef>
                <a:spcPts val="0"/>
              </a:spcBef>
              <a:buFont typeface="Arial"/>
              <a:buNone/>
              <a:defRPr/>
            </a:pPr>
            <a:endParaRPr sz="1600">
              <a:solidFill>
                <a:schemeClr val="dk1"/>
              </a:solidFill>
            </a:endParaRPr>
          </a:p>
          <a:p>
            <a:pPr marL="0" indent="0" eaLnBrk="1" fontAlgn="auto" hangingPunct="1">
              <a:lnSpc>
                <a:spcPct val="130000"/>
              </a:lnSpc>
              <a:buSzPts val="1100"/>
              <a:buFont typeface="Arial"/>
              <a:buNone/>
              <a:defRPr/>
            </a:pPr>
            <a:endParaRPr sz="1400">
              <a:solidFill>
                <a:schemeClr val="dk1"/>
              </a:solidFill>
              <a:highlight>
                <a:srgbClr val="FFFFFF"/>
              </a:highlight>
              <a:latin typeface="Georgia"/>
              <a:ea typeface="Georgia"/>
              <a:cs typeface="Georgia"/>
              <a:sym typeface="Georgia"/>
            </a:endParaRPr>
          </a:p>
          <a:p>
            <a:pPr marL="0" indent="0" eaLnBrk="1" fontAlgn="auto" hangingPunct="1">
              <a:buFont typeface="Arial"/>
              <a:buNone/>
              <a:defRPr/>
            </a:pPr>
            <a:endParaRPr>
              <a:solidFill>
                <a:schemeClr val="dk1"/>
              </a:solidFill>
            </a:endParaRPr>
          </a:p>
        </p:txBody>
      </p:sp>
      <p:sp>
        <p:nvSpPr>
          <p:cNvPr id="66563" name="Google Shape;339;p34"/>
          <p:cNvSpPr>
            <a:spLocks noGrp="1"/>
          </p:cNvSpPr>
          <p:nvPr>
            <p:ph type="sldNum" sz="quarter" idx="11"/>
          </p:nvPr>
        </p:nvSpPr>
        <p:spPr>
          <a:noFill/>
        </p:spPr>
        <p:txBody>
          <a:bodyPr/>
          <a:lstStyle/>
          <a:p>
            <a:fld id="{B13EB4A9-FE07-4280-B637-4B7D0F275ADF}" type="slidenum">
              <a:rPr lang="de-DE"/>
              <a:pPr/>
              <a:t>31</a:t>
            </a:fld>
            <a:endParaRPr lang="de-DE"/>
          </a:p>
        </p:txBody>
      </p:sp>
      <p:sp>
        <p:nvSpPr>
          <p:cNvPr id="66564" name="Google Shape;340;p34"/>
          <p:cNvSpPr>
            <a:spLocks noGrp="1"/>
          </p:cNvSpPr>
          <p:nvPr>
            <p:ph type="ftr" sz="quarter" idx="12"/>
          </p:nvPr>
        </p:nvSpPr>
        <p:spPr>
          <a:xfrm>
            <a:off x="2590800" y="6356350"/>
            <a:ext cx="6877050" cy="365125"/>
          </a:xfrm>
          <a:noFill/>
        </p:spPr>
        <p:txBody>
          <a:bodyPr/>
          <a:lstStyle/>
          <a:p>
            <a:r>
              <a:rPr lang="de-DE"/>
              <a:t>„Das Mysterium der Seele“</a:t>
            </a:r>
          </a:p>
        </p:txBody>
      </p:sp>
      <p:sp>
        <p:nvSpPr>
          <p:cNvPr id="66565" name="Google Shape;341;p34"/>
          <p:cNvSpPr>
            <a:spLocks noGrp="1"/>
          </p:cNvSpPr>
          <p:nvPr>
            <p:ph type="dt" sz="quarter" idx="10"/>
          </p:nvPr>
        </p:nvSpPr>
        <p:spPr>
          <a:noFill/>
        </p:spPr>
        <p:txBody>
          <a:bodyPr/>
          <a:lstStyle/>
          <a:p>
            <a:pPr algn="l"/>
            <a:r>
              <a:rPr lang="de-DE"/>
              <a:t>18.06.2020</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Google Shape;57;p7"/>
          <p:cNvSpPr txBox="1">
            <a:spLocks noGrp="1"/>
          </p:cNvSpPr>
          <p:nvPr>
            <p:ph type="title"/>
          </p:nvPr>
        </p:nvSpPr>
        <p:spPr>
          <a:xfrm>
            <a:off x="838200" y="544513"/>
            <a:ext cx="10515600" cy="1146175"/>
          </a:xfrm>
        </p:spPr>
        <p:txBody>
          <a:bodyPr/>
          <a:lstStyle/>
          <a:p>
            <a:pPr eaLnBrk="1" hangingPunct="1">
              <a:spcBef>
                <a:spcPct val="0"/>
              </a:spcBef>
              <a:spcAft>
                <a:spcPct val="0"/>
              </a:spcAft>
              <a:buClr>
                <a:srgbClr val="000000"/>
              </a:buClr>
              <a:buFont typeface="Verdana" pitchFamily="34" charset="0"/>
              <a:buNone/>
            </a:pPr>
            <a:r>
              <a:rPr lang="de-DE" smtClean="0">
                <a:latin typeface="Verdana" pitchFamily="34" charset="0"/>
                <a:cs typeface="Arial" charset="0"/>
                <a:sym typeface="Verdana" pitchFamily="34" charset="0"/>
              </a:rPr>
              <a:t>2.   	Vorchristliche Antike</a:t>
            </a:r>
            <a:br>
              <a:rPr lang="de-DE" smtClean="0">
                <a:latin typeface="Verdana" pitchFamily="34" charset="0"/>
                <a:cs typeface="Arial" charset="0"/>
                <a:sym typeface="Verdana" pitchFamily="34" charset="0"/>
              </a:rPr>
            </a:br>
            <a:r>
              <a:rPr lang="de-DE" sz="2000" smtClean="0">
                <a:latin typeface="Verdana" pitchFamily="34" charset="0"/>
                <a:cs typeface="Arial" charset="0"/>
                <a:sym typeface="Verdana" pitchFamily="34" charset="0"/>
              </a:rPr>
              <a:t>2.1. 	Platon</a:t>
            </a:r>
          </a:p>
        </p:txBody>
      </p:sp>
      <p:sp>
        <p:nvSpPr>
          <p:cNvPr id="58" name="Google Shape;58;p7"/>
          <p:cNvSpPr txBox="1">
            <a:spLocks noGrp="1"/>
          </p:cNvSpPr>
          <p:nvPr>
            <p:ph type="body" idx="1"/>
          </p:nvPr>
        </p:nvSpPr>
        <p:spPr>
          <a:xfrm>
            <a:off x="838200" y="2208213"/>
            <a:ext cx="7597775" cy="3968750"/>
          </a:xfrm>
        </p:spPr>
        <p:txBody>
          <a:bodyPr/>
          <a:lstStyle/>
          <a:p>
            <a:pPr marL="0" indent="0" eaLnBrk="1" hangingPunct="1">
              <a:spcBef>
                <a:spcPct val="0"/>
              </a:spcBef>
              <a:spcAft>
                <a:spcPct val="0"/>
              </a:spcAft>
              <a:buClr>
                <a:srgbClr val="000000"/>
              </a:buClr>
              <a:buFont typeface="Arial" charset="0"/>
              <a:buNone/>
            </a:pPr>
            <a:endParaRPr lang="de-DE" b="1" smtClean="0">
              <a:latin typeface="Verdana" pitchFamily="34" charset="0"/>
              <a:cs typeface="Arial" charset="0"/>
              <a:sym typeface="Verdana" pitchFamily="34" charset="0"/>
            </a:endParaRPr>
          </a:p>
          <a:p>
            <a:pPr marL="0" indent="0" eaLnBrk="1" hangingPunct="1">
              <a:spcAft>
                <a:spcPct val="0"/>
              </a:spcAft>
              <a:buClr>
                <a:srgbClr val="000000"/>
              </a:buClr>
              <a:buFont typeface="Arial" charset="0"/>
              <a:buNone/>
            </a:pPr>
            <a:r>
              <a:rPr lang="de-DE" sz="1800" b="1" smtClean="0">
                <a:latin typeface="Verdana" pitchFamily="34" charset="0"/>
                <a:cs typeface="Arial" charset="0"/>
                <a:sym typeface="Verdana" pitchFamily="34" charset="0"/>
              </a:rPr>
              <a:t>Platon (428/427 – 348/347 v.Chr.)</a:t>
            </a:r>
            <a:endParaRPr lang="de-DE" sz="1800" smtClean="0">
              <a:latin typeface="Verdana" pitchFamily="34" charset="0"/>
              <a:cs typeface="Arial" charset="0"/>
              <a:sym typeface="Verdana" pitchFamily="34" charset="0"/>
            </a:endParaRPr>
          </a:p>
          <a:p>
            <a:pPr marL="0" indent="0" eaLnBrk="1" hangingPunct="1">
              <a:spcAft>
                <a:spcPct val="0"/>
              </a:spcAft>
              <a:buClr>
                <a:srgbClr val="000000"/>
              </a:buClr>
              <a:buSzPts val="1800"/>
              <a:buFont typeface="Verdana" pitchFamily="34" charset="0"/>
              <a:buChar char="●"/>
            </a:pPr>
            <a:r>
              <a:rPr lang="de-DE" sz="1800" smtClean="0">
                <a:latin typeface="Verdana" pitchFamily="34" charset="0"/>
                <a:cs typeface="Arial" charset="0"/>
                <a:sym typeface="Verdana" pitchFamily="34" charset="0"/>
              </a:rPr>
              <a:t>Seele ist immateriell, unsterblich &amp; unabhängig vom Körper</a:t>
            </a:r>
          </a:p>
          <a:p>
            <a:pPr marL="0" indent="0" eaLnBrk="1" hangingPunct="1">
              <a:spcAft>
                <a:spcPct val="0"/>
              </a:spcAft>
              <a:buClr>
                <a:srgbClr val="000000"/>
              </a:buClr>
              <a:buSzPts val="1800"/>
              <a:buFont typeface="Verdana" pitchFamily="34" charset="0"/>
              <a:buChar char="●"/>
            </a:pPr>
            <a:r>
              <a:rPr lang="de-DE" sz="1800" smtClean="0">
                <a:latin typeface="Verdana" pitchFamily="34" charset="0"/>
                <a:cs typeface="Arial" charset="0"/>
                <a:sym typeface="Verdana" pitchFamily="34" charset="0"/>
              </a:rPr>
              <a:t>Kerngedanke: Der Körper ist das “Grab der Seele”</a:t>
            </a:r>
          </a:p>
          <a:p>
            <a:pPr marL="0" indent="0" eaLnBrk="1" hangingPunct="1">
              <a:spcAft>
                <a:spcPct val="0"/>
              </a:spcAft>
              <a:buClr>
                <a:srgbClr val="000000"/>
              </a:buClr>
              <a:buSzPts val="1800"/>
              <a:buFont typeface="Arial" charset="0"/>
              <a:buChar char="●"/>
            </a:pPr>
            <a:r>
              <a:rPr lang="de-DE" sz="1800" smtClean="0">
                <a:latin typeface="Verdana" pitchFamily="34" charset="0"/>
                <a:cs typeface="Arial" charset="0"/>
                <a:sym typeface="Verdana" pitchFamily="34" charset="0"/>
              </a:rPr>
              <a:t>Dreiteilung der Seele: Vernunft, Begierde, Wille</a:t>
            </a:r>
          </a:p>
          <a:p>
            <a:pPr marL="0" indent="0" eaLnBrk="1" hangingPunct="1">
              <a:spcAft>
                <a:spcPct val="0"/>
              </a:spcAft>
              <a:buClr>
                <a:srgbClr val="000000"/>
              </a:buClr>
              <a:buSzPts val="1800"/>
              <a:buFont typeface="Arial" charset="0"/>
              <a:buChar char="●"/>
            </a:pPr>
            <a:r>
              <a:rPr lang="de-DE" sz="1800" smtClean="0">
                <a:latin typeface="Verdana" pitchFamily="34" charset="0"/>
                <a:cs typeface="Arial" charset="0"/>
                <a:sym typeface="Verdana" pitchFamily="34" charset="0"/>
              </a:rPr>
              <a:t>Selbständige Bewegung = Beweis für Beseeltheit</a:t>
            </a:r>
          </a:p>
          <a:p>
            <a:pPr marL="0" indent="0" eaLnBrk="1" hangingPunct="1">
              <a:spcAft>
                <a:spcPct val="0"/>
              </a:spcAft>
              <a:buClr>
                <a:srgbClr val="000000"/>
              </a:buClr>
              <a:buFont typeface="Arial" charset="0"/>
              <a:buNone/>
            </a:pPr>
            <a:endParaRPr lang="de-DE" sz="1900" smtClean="0">
              <a:latin typeface="Verdana" pitchFamily="34" charset="0"/>
              <a:cs typeface="Arial" charset="0"/>
              <a:sym typeface="Verdana" pitchFamily="34" charset="0"/>
            </a:endParaRPr>
          </a:p>
        </p:txBody>
      </p:sp>
      <p:sp>
        <p:nvSpPr>
          <p:cNvPr id="11267" name="Google Shape;59;p7"/>
          <p:cNvSpPr>
            <a:spLocks noGrp="1"/>
          </p:cNvSpPr>
          <p:nvPr>
            <p:ph type="dt" sz="quarter" idx="10"/>
          </p:nvPr>
        </p:nvSpPr>
        <p:spPr>
          <a:noFill/>
        </p:spPr>
        <p:txBody>
          <a:bodyPr/>
          <a:lstStyle/>
          <a:p>
            <a:pPr algn="l"/>
            <a:r>
              <a:rPr lang="de-DE"/>
              <a:t>18.06.2020</a:t>
            </a:r>
          </a:p>
        </p:txBody>
      </p:sp>
      <p:sp>
        <p:nvSpPr>
          <p:cNvPr id="11268" name="Google Shape;60;p7"/>
          <p:cNvSpPr>
            <a:spLocks noGrp="1"/>
          </p:cNvSpPr>
          <p:nvPr>
            <p:ph type="sldNum" sz="quarter" idx="11"/>
          </p:nvPr>
        </p:nvSpPr>
        <p:spPr>
          <a:noFill/>
        </p:spPr>
        <p:txBody>
          <a:bodyPr/>
          <a:lstStyle/>
          <a:p>
            <a:fld id="{FB40E7CB-10EA-4E2B-86AF-192FB0D70BA1}" type="slidenum">
              <a:rPr lang="de-DE"/>
              <a:pPr/>
              <a:t>4</a:t>
            </a:fld>
            <a:endParaRPr lang="de-DE"/>
          </a:p>
        </p:txBody>
      </p:sp>
      <p:sp>
        <p:nvSpPr>
          <p:cNvPr id="11269" name="Google Shape;61;p7"/>
          <p:cNvSpPr>
            <a:spLocks noGrp="1"/>
          </p:cNvSpPr>
          <p:nvPr>
            <p:ph type="ftr" sz="quarter" idx="12"/>
          </p:nvPr>
        </p:nvSpPr>
        <p:spPr>
          <a:xfrm>
            <a:off x="2657475" y="6356350"/>
            <a:ext cx="6877050" cy="365125"/>
          </a:xfrm>
          <a:noFill/>
        </p:spPr>
        <p:txBody>
          <a:bodyPr/>
          <a:lstStyle/>
          <a:p>
            <a:r>
              <a:rPr lang="de-DE"/>
              <a:t>„Das Mysterium der Seele“</a:t>
            </a:r>
          </a:p>
        </p:txBody>
      </p:sp>
      <p:pic>
        <p:nvPicPr>
          <p:cNvPr id="11270" name="Google Shape;62;p7" descr="File:Head Platon Glyptothek Munich 548.jpg"/>
          <p:cNvPicPr preferRelativeResize="0">
            <a:picLocks noChangeAspect="1" noChangeArrowheads="1"/>
          </p:cNvPicPr>
          <p:nvPr/>
        </p:nvPicPr>
        <p:blipFill>
          <a:blip r:embed="rId3"/>
          <a:srcRect/>
          <a:stretch>
            <a:fillRect/>
          </a:stretch>
        </p:blipFill>
        <p:spPr bwMode="auto">
          <a:xfrm>
            <a:off x="8640763" y="1820863"/>
            <a:ext cx="2743200" cy="381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Google Shape;67;p8"/>
          <p:cNvSpPr txBox="1">
            <a:spLocks noGrp="1"/>
          </p:cNvSpPr>
          <p:nvPr>
            <p:ph type="title"/>
          </p:nvPr>
        </p:nvSpPr>
        <p:spPr>
          <a:xfrm>
            <a:off x="838200" y="544513"/>
            <a:ext cx="10515600" cy="1146175"/>
          </a:xfrm>
        </p:spPr>
        <p:txBody>
          <a:bodyPr/>
          <a:lstStyle/>
          <a:p>
            <a:pPr eaLnBrk="1" hangingPunct="1">
              <a:spcBef>
                <a:spcPct val="0"/>
              </a:spcBef>
              <a:spcAft>
                <a:spcPct val="0"/>
              </a:spcAft>
              <a:buClr>
                <a:srgbClr val="000000"/>
              </a:buClr>
              <a:buFont typeface="Verdana" pitchFamily="34" charset="0"/>
              <a:buNone/>
            </a:pPr>
            <a:r>
              <a:rPr lang="de-DE" smtClean="0">
                <a:latin typeface="Verdana" pitchFamily="34" charset="0"/>
                <a:cs typeface="Arial" charset="0"/>
                <a:sym typeface="Verdana" pitchFamily="34" charset="0"/>
              </a:rPr>
              <a:t>2.   	Vorchristliche Antike</a:t>
            </a:r>
            <a:br>
              <a:rPr lang="de-DE" smtClean="0">
                <a:latin typeface="Verdana" pitchFamily="34" charset="0"/>
                <a:cs typeface="Arial" charset="0"/>
                <a:sym typeface="Verdana" pitchFamily="34" charset="0"/>
              </a:rPr>
            </a:br>
            <a:r>
              <a:rPr lang="de-DE" sz="2000" smtClean="0">
                <a:latin typeface="Verdana" pitchFamily="34" charset="0"/>
                <a:cs typeface="Arial" charset="0"/>
                <a:sym typeface="Verdana" pitchFamily="34" charset="0"/>
              </a:rPr>
              <a:t>2.2. 	Aristoteles</a:t>
            </a:r>
            <a:endParaRPr lang="de-DE" smtClean="0">
              <a:latin typeface="Verdana" pitchFamily="34" charset="0"/>
              <a:cs typeface="Arial" charset="0"/>
              <a:sym typeface="Verdana" pitchFamily="34" charset="0"/>
            </a:endParaRPr>
          </a:p>
        </p:txBody>
      </p:sp>
      <p:sp>
        <p:nvSpPr>
          <p:cNvPr id="68" name="Google Shape;68;p8"/>
          <p:cNvSpPr txBox="1">
            <a:spLocks noGrp="1"/>
          </p:cNvSpPr>
          <p:nvPr>
            <p:ph type="body" idx="1"/>
          </p:nvPr>
        </p:nvSpPr>
        <p:spPr>
          <a:xfrm>
            <a:off x="3695700" y="1927225"/>
            <a:ext cx="7777163" cy="3687763"/>
          </a:xfrm>
        </p:spPr>
        <p:txBody>
          <a:bodyPr/>
          <a:lstStyle/>
          <a:p>
            <a:pPr marL="0" indent="0" eaLnBrk="1" hangingPunct="1">
              <a:spcBef>
                <a:spcPct val="0"/>
              </a:spcBef>
              <a:spcAft>
                <a:spcPct val="0"/>
              </a:spcAft>
              <a:buClr>
                <a:srgbClr val="000000"/>
              </a:buClr>
              <a:buFont typeface="Arial" charset="0"/>
              <a:buNone/>
            </a:pPr>
            <a:endParaRPr lang="de-DE" b="1" smtClean="0">
              <a:latin typeface="Verdana" pitchFamily="34" charset="0"/>
              <a:cs typeface="Arial" charset="0"/>
              <a:sym typeface="Verdana" pitchFamily="34" charset="0"/>
            </a:endParaRPr>
          </a:p>
          <a:p>
            <a:pPr marL="0" indent="0" eaLnBrk="1" hangingPunct="1">
              <a:spcAft>
                <a:spcPct val="0"/>
              </a:spcAft>
              <a:buClr>
                <a:srgbClr val="000000"/>
              </a:buClr>
              <a:buFont typeface="Arial" charset="0"/>
              <a:buNone/>
            </a:pPr>
            <a:r>
              <a:rPr lang="de-DE" sz="1800" b="1" smtClean="0">
                <a:latin typeface="Verdana" pitchFamily="34" charset="0"/>
                <a:cs typeface="Arial" charset="0"/>
                <a:sym typeface="Verdana" pitchFamily="34" charset="0"/>
              </a:rPr>
              <a:t>Aristoteles (385 – 323 v.Chr.)</a:t>
            </a:r>
            <a:endParaRPr lang="de-DE" sz="1800" smtClean="0">
              <a:latin typeface="Verdana" pitchFamily="34" charset="0"/>
              <a:cs typeface="Arial" charset="0"/>
              <a:sym typeface="Verdana" pitchFamily="34" charset="0"/>
            </a:endParaRPr>
          </a:p>
          <a:p>
            <a:pPr marL="0" indent="0" eaLnBrk="1" hangingPunct="1">
              <a:spcAft>
                <a:spcPct val="0"/>
              </a:spcAft>
              <a:buClr>
                <a:srgbClr val="000000"/>
              </a:buClr>
              <a:buSzPts val="1800"/>
              <a:buFont typeface="Arial" charset="0"/>
              <a:buChar char="●"/>
            </a:pPr>
            <a:r>
              <a:rPr lang="de-DE" sz="1800" smtClean="0">
                <a:latin typeface="Verdana" pitchFamily="34" charset="0"/>
                <a:cs typeface="Arial" charset="0"/>
                <a:sym typeface="Verdana" pitchFamily="34" charset="0"/>
              </a:rPr>
              <a:t>Seele als Entelechie des Körpers</a:t>
            </a:r>
          </a:p>
          <a:p>
            <a:pPr marL="0" indent="0" eaLnBrk="1" hangingPunct="1">
              <a:spcBef>
                <a:spcPct val="0"/>
              </a:spcBef>
              <a:spcAft>
                <a:spcPct val="0"/>
              </a:spcAft>
              <a:buClr>
                <a:srgbClr val="000000"/>
              </a:buClr>
              <a:buSzPts val="1800"/>
              <a:buFont typeface="Arial" charset="0"/>
              <a:buChar char="●"/>
            </a:pPr>
            <a:r>
              <a:rPr lang="de-DE" sz="1800" smtClean="0">
                <a:latin typeface="Verdana" pitchFamily="34" charset="0"/>
                <a:cs typeface="Arial" charset="0"/>
                <a:sym typeface="Verdana" pitchFamily="34" charset="0"/>
              </a:rPr>
              <a:t>Seele vom Körper untrennbar &amp; immateriell</a:t>
            </a:r>
          </a:p>
          <a:p>
            <a:pPr marL="0" indent="0" eaLnBrk="1" hangingPunct="1">
              <a:spcBef>
                <a:spcPct val="0"/>
              </a:spcBef>
              <a:spcAft>
                <a:spcPct val="0"/>
              </a:spcAft>
              <a:buClr>
                <a:srgbClr val="000000"/>
              </a:buClr>
              <a:buSzPts val="1800"/>
              <a:buFont typeface="Arial" charset="0"/>
              <a:buChar char="●"/>
            </a:pPr>
            <a:r>
              <a:rPr lang="de-DE" sz="1800" smtClean="0">
                <a:latin typeface="Verdana" pitchFamily="34" charset="0"/>
                <a:cs typeface="Arial" charset="0"/>
                <a:sym typeface="Verdana" pitchFamily="34" charset="0"/>
              </a:rPr>
              <a:t>Dreiteilung: Nähr-, Sinnen- und Geistseele</a:t>
            </a:r>
          </a:p>
          <a:p>
            <a:pPr marL="0" indent="0" eaLnBrk="1" hangingPunct="1">
              <a:spcBef>
                <a:spcPct val="0"/>
              </a:spcBef>
              <a:spcAft>
                <a:spcPct val="0"/>
              </a:spcAft>
              <a:buClr>
                <a:srgbClr val="000000"/>
              </a:buClr>
              <a:buSzPts val="1800"/>
              <a:buFont typeface="Arial" charset="0"/>
              <a:buChar char="●"/>
            </a:pPr>
            <a:r>
              <a:rPr lang="de-DE" sz="1800" smtClean="0">
                <a:latin typeface="Verdana" pitchFamily="34" charset="0"/>
                <a:cs typeface="Arial" charset="0"/>
                <a:sym typeface="Verdana" pitchFamily="34" charset="0"/>
              </a:rPr>
              <a:t>Seelenexistenz endet mit dem Tod</a:t>
            </a:r>
          </a:p>
          <a:p>
            <a:pPr marL="0" indent="0" eaLnBrk="1" hangingPunct="1">
              <a:spcAft>
                <a:spcPct val="0"/>
              </a:spcAft>
              <a:buClr>
                <a:srgbClr val="000000"/>
              </a:buClr>
              <a:buFont typeface="Arial" charset="0"/>
              <a:buNone/>
            </a:pPr>
            <a:endParaRPr lang="de-DE" smtClean="0">
              <a:latin typeface="Verdana" pitchFamily="34" charset="0"/>
              <a:cs typeface="Arial" charset="0"/>
              <a:sym typeface="Verdana" pitchFamily="34" charset="0"/>
            </a:endParaRPr>
          </a:p>
          <a:p>
            <a:pPr marL="0" indent="0" eaLnBrk="1" hangingPunct="1">
              <a:spcAft>
                <a:spcPct val="0"/>
              </a:spcAft>
              <a:buClr>
                <a:srgbClr val="000000"/>
              </a:buClr>
              <a:buFont typeface="Arial" charset="0"/>
              <a:buNone/>
            </a:pPr>
            <a:endParaRPr lang="de-DE" smtClean="0">
              <a:latin typeface="Verdana" pitchFamily="34" charset="0"/>
              <a:cs typeface="Arial" charset="0"/>
              <a:sym typeface="Verdana" pitchFamily="34" charset="0"/>
            </a:endParaRPr>
          </a:p>
        </p:txBody>
      </p:sp>
      <p:sp>
        <p:nvSpPr>
          <p:cNvPr id="13315" name="Google Shape;69;p8"/>
          <p:cNvSpPr>
            <a:spLocks noGrp="1"/>
          </p:cNvSpPr>
          <p:nvPr>
            <p:ph type="dt" sz="quarter" idx="10"/>
          </p:nvPr>
        </p:nvSpPr>
        <p:spPr>
          <a:noFill/>
        </p:spPr>
        <p:txBody>
          <a:bodyPr/>
          <a:lstStyle/>
          <a:p>
            <a:pPr algn="l"/>
            <a:r>
              <a:rPr lang="de-DE"/>
              <a:t>18.06.2020</a:t>
            </a:r>
          </a:p>
        </p:txBody>
      </p:sp>
      <p:sp>
        <p:nvSpPr>
          <p:cNvPr id="13316" name="Google Shape;70;p8"/>
          <p:cNvSpPr>
            <a:spLocks noGrp="1"/>
          </p:cNvSpPr>
          <p:nvPr>
            <p:ph type="sldNum" sz="quarter" idx="11"/>
          </p:nvPr>
        </p:nvSpPr>
        <p:spPr>
          <a:noFill/>
        </p:spPr>
        <p:txBody>
          <a:bodyPr/>
          <a:lstStyle/>
          <a:p>
            <a:fld id="{DD05C465-5867-4DF6-8E52-3C2780015FC8}" type="slidenum">
              <a:rPr lang="de-DE"/>
              <a:pPr/>
              <a:t>5</a:t>
            </a:fld>
            <a:endParaRPr lang="de-DE"/>
          </a:p>
        </p:txBody>
      </p:sp>
      <p:sp>
        <p:nvSpPr>
          <p:cNvPr id="13317" name="Google Shape;71;p8"/>
          <p:cNvSpPr>
            <a:spLocks noGrp="1"/>
          </p:cNvSpPr>
          <p:nvPr>
            <p:ph type="ftr" sz="quarter" idx="12"/>
          </p:nvPr>
        </p:nvSpPr>
        <p:spPr>
          <a:xfrm>
            <a:off x="2657475" y="6311900"/>
            <a:ext cx="6877050" cy="365125"/>
          </a:xfrm>
          <a:noFill/>
        </p:spPr>
        <p:txBody>
          <a:bodyPr/>
          <a:lstStyle/>
          <a:p>
            <a:r>
              <a:rPr lang="de-DE"/>
              <a:t>„Das Mysterium der Seele“</a:t>
            </a:r>
          </a:p>
        </p:txBody>
      </p:sp>
      <p:pic>
        <p:nvPicPr>
          <p:cNvPr id="13318" name="Google Shape;72;p8" descr="Aristoteles | zitate.eu"/>
          <p:cNvPicPr preferRelativeResize="0">
            <a:picLocks noChangeAspect="1" noChangeArrowheads="1"/>
          </p:cNvPicPr>
          <p:nvPr/>
        </p:nvPicPr>
        <p:blipFill>
          <a:blip r:embed="rId3"/>
          <a:srcRect/>
          <a:stretch>
            <a:fillRect/>
          </a:stretch>
        </p:blipFill>
        <p:spPr bwMode="auto">
          <a:xfrm>
            <a:off x="598488" y="1927225"/>
            <a:ext cx="2822575" cy="4232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Google Shape;77;p9"/>
          <p:cNvSpPr txBox="1">
            <a:spLocks noGrp="1"/>
          </p:cNvSpPr>
          <p:nvPr>
            <p:ph type="title"/>
          </p:nvPr>
        </p:nvSpPr>
        <p:spPr>
          <a:xfrm>
            <a:off x="838200" y="500063"/>
            <a:ext cx="10515600" cy="1146175"/>
          </a:xfrm>
        </p:spPr>
        <p:txBody>
          <a:bodyPr/>
          <a:lstStyle/>
          <a:p>
            <a:pPr eaLnBrk="1" hangingPunct="1">
              <a:spcBef>
                <a:spcPct val="0"/>
              </a:spcBef>
              <a:spcAft>
                <a:spcPct val="0"/>
              </a:spcAft>
              <a:buClr>
                <a:srgbClr val="000000"/>
              </a:buClr>
              <a:buFont typeface="Verdana" pitchFamily="34" charset="0"/>
              <a:buNone/>
            </a:pPr>
            <a:r>
              <a:rPr lang="de-DE" smtClean="0">
                <a:latin typeface="Verdana" pitchFamily="34" charset="0"/>
                <a:cs typeface="Arial" charset="0"/>
                <a:sym typeface="Verdana" pitchFamily="34" charset="0"/>
              </a:rPr>
              <a:t>2.   Religiöser Kontext</a:t>
            </a:r>
          </a:p>
        </p:txBody>
      </p:sp>
      <p:sp>
        <p:nvSpPr>
          <p:cNvPr id="15362" name="Google Shape;78;p9"/>
          <p:cNvSpPr>
            <a:spLocks noGrp="1"/>
          </p:cNvSpPr>
          <p:nvPr>
            <p:ph type="dt" sz="quarter" idx="10"/>
          </p:nvPr>
        </p:nvSpPr>
        <p:spPr>
          <a:noFill/>
        </p:spPr>
        <p:txBody>
          <a:bodyPr/>
          <a:lstStyle/>
          <a:p>
            <a:pPr algn="l"/>
            <a:r>
              <a:rPr lang="de-DE"/>
              <a:t>18.06.2020	</a:t>
            </a:r>
          </a:p>
        </p:txBody>
      </p:sp>
      <p:sp>
        <p:nvSpPr>
          <p:cNvPr id="15363" name="Google Shape;79;p9"/>
          <p:cNvSpPr>
            <a:spLocks noGrp="1"/>
          </p:cNvSpPr>
          <p:nvPr>
            <p:ph type="sldNum" sz="quarter" idx="11"/>
          </p:nvPr>
        </p:nvSpPr>
        <p:spPr>
          <a:noFill/>
        </p:spPr>
        <p:txBody>
          <a:bodyPr/>
          <a:lstStyle/>
          <a:p>
            <a:fld id="{85EE0019-0C5B-465B-A220-218BA2A9AE00}" type="slidenum">
              <a:rPr lang="de-DE"/>
              <a:pPr/>
              <a:t>6</a:t>
            </a:fld>
            <a:endParaRPr lang="de-DE"/>
          </a:p>
        </p:txBody>
      </p:sp>
      <p:sp>
        <p:nvSpPr>
          <p:cNvPr id="15364" name="Google Shape;80;p9"/>
          <p:cNvSpPr>
            <a:spLocks noGrp="1"/>
          </p:cNvSpPr>
          <p:nvPr>
            <p:ph type="ftr" sz="quarter" idx="12"/>
          </p:nvPr>
        </p:nvSpPr>
        <p:spPr>
          <a:xfrm>
            <a:off x="2532063" y="6356350"/>
            <a:ext cx="6877050" cy="365125"/>
          </a:xfrm>
          <a:noFill/>
        </p:spPr>
        <p:txBody>
          <a:bodyPr/>
          <a:lstStyle/>
          <a:p>
            <a:r>
              <a:rPr lang="de-DE"/>
              <a:t>„Das Mysterium der Seele“</a:t>
            </a:r>
          </a:p>
        </p:txBody>
      </p:sp>
      <p:pic>
        <p:nvPicPr>
          <p:cNvPr id="15365" name="Google Shape;81;p9"/>
          <p:cNvPicPr preferRelativeResize="0">
            <a:picLocks noChangeAspect="1" noChangeArrowheads="1"/>
          </p:cNvPicPr>
          <p:nvPr/>
        </p:nvPicPr>
        <p:blipFill>
          <a:blip r:embed="rId3"/>
          <a:srcRect/>
          <a:stretch>
            <a:fillRect/>
          </a:stretch>
        </p:blipFill>
        <p:spPr bwMode="auto">
          <a:xfrm>
            <a:off x="1044575" y="1300163"/>
            <a:ext cx="10309225" cy="477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Google Shape;86;p10"/>
          <p:cNvSpPr txBox="1">
            <a:spLocks noGrp="1"/>
          </p:cNvSpPr>
          <p:nvPr>
            <p:ph type="title"/>
          </p:nvPr>
        </p:nvSpPr>
        <p:spPr>
          <a:xfrm>
            <a:off x="838200" y="544513"/>
            <a:ext cx="10515600" cy="1146175"/>
          </a:xfrm>
        </p:spPr>
        <p:txBody>
          <a:bodyPr/>
          <a:lstStyle/>
          <a:p>
            <a:pPr eaLnBrk="1" hangingPunct="1">
              <a:spcBef>
                <a:spcPct val="0"/>
              </a:spcBef>
              <a:spcAft>
                <a:spcPct val="0"/>
              </a:spcAft>
              <a:buClr>
                <a:srgbClr val="000000"/>
              </a:buClr>
              <a:buFont typeface="Verdana" pitchFamily="34" charset="0"/>
              <a:buNone/>
            </a:pPr>
            <a:r>
              <a:rPr lang="de-DE" smtClean="0">
                <a:latin typeface="Verdana" pitchFamily="34" charset="0"/>
                <a:cs typeface="Arial" charset="0"/>
                <a:sym typeface="Verdana" pitchFamily="34" charset="0"/>
              </a:rPr>
              <a:t>3.   Religiöser Kontext</a:t>
            </a:r>
            <a:endParaRPr lang="de-DE" sz="2000" smtClean="0">
              <a:latin typeface="Verdana" pitchFamily="34" charset="0"/>
              <a:cs typeface="Arial" charset="0"/>
              <a:sym typeface="Verdana" pitchFamily="34" charset="0"/>
            </a:endParaRPr>
          </a:p>
        </p:txBody>
      </p:sp>
      <p:sp>
        <p:nvSpPr>
          <p:cNvPr id="87" name="Google Shape;87;p10"/>
          <p:cNvSpPr txBox="1">
            <a:spLocks noGrp="1"/>
          </p:cNvSpPr>
          <p:nvPr>
            <p:ph type="body" idx="1"/>
          </p:nvPr>
        </p:nvSpPr>
        <p:spPr>
          <a:xfrm>
            <a:off x="747713" y="1819275"/>
            <a:ext cx="10801350" cy="4284663"/>
          </a:xfrm>
        </p:spPr>
        <p:txBody>
          <a:bodyPr/>
          <a:lstStyle/>
          <a:p>
            <a:pPr marL="179388" indent="-153988" eaLnBrk="1" hangingPunct="1">
              <a:spcAft>
                <a:spcPct val="0"/>
              </a:spcAft>
              <a:buClr>
                <a:srgbClr val="000000"/>
              </a:buClr>
              <a:buSzPts val="1800"/>
              <a:buFont typeface="Arial" charset="0"/>
              <a:buChar char="●"/>
            </a:pPr>
            <a:r>
              <a:rPr lang="de-DE" sz="1800" smtClean="0">
                <a:latin typeface="Verdana" pitchFamily="34" charset="0"/>
                <a:cs typeface="Arial" charset="0"/>
                <a:sym typeface="Verdana" pitchFamily="34" charset="0"/>
              </a:rPr>
              <a:t>Bewältigung der menschlichen Urangst “Tod” durch Glaube an eine unsterbliche Seele:</a:t>
            </a:r>
          </a:p>
          <a:p>
            <a:pPr marL="539750" lvl="1" indent="-215900" eaLnBrk="1" hangingPunct="1">
              <a:spcBef>
                <a:spcPct val="0"/>
              </a:spcBef>
              <a:spcAft>
                <a:spcPct val="0"/>
              </a:spcAft>
              <a:buClr>
                <a:srgbClr val="000000"/>
              </a:buClr>
              <a:buFont typeface="Arial" charset="0"/>
              <a:buChar char="○"/>
            </a:pPr>
            <a:r>
              <a:rPr lang="de-DE" sz="1600" smtClean="0">
                <a:latin typeface="Verdana" pitchFamily="34" charset="0"/>
                <a:cs typeface="Arial" charset="0"/>
                <a:sym typeface="Verdana" pitchFamily="34" charset="0"/>
              </a:rPr>
              <a:t>Christentum/Judentum/Islam: Weiterleben der Seele nach dem Tod im Jenseits</a:t>
            </a:r>
          </a:p>
          <a:p>
            <a:pPr marL="539750" lvl="1" indent="-215900" eaLnBrk="1" hangingPunct="1">
              <a:spcBef>
                <a:spcPct val="0"/>
              </a:spcBef>
              <a:spcAft>
                <a:spcPct val="0"/>
              </a:spcAft>
              <a:buClr>
                <a:srgbClr val="000000"/>
              </a:buClr>
              <a:buSzPts val="1600"/>
              <a:buFont typeface="Arial" charset="0"/>
              <a:buChar char="○"/>
            </a:pPr>
            <a:r>
              <a:rPr lang="de-DE" sz="1600" smtClean="0">
                <a:latin typeface="Verdana" pitchFamily="34" charset="0"/>
                <a:cs typeface="Arial" charset="0"/>
                <a:sym typeface="Verdana" pitchFamily="34" charset="0"/>
              </a:rPr>
              <a:t>Buddhismus/Hinduismus: Seelenwanderung, Wiedergeburt (Reinkarnation)</a:t>
            </a:r>
          </a:p>
          <a:p>
            <a:pPr marL="179388" indent="-153988" eaLnBrk="1" hangingPunct="1">
              <a:spcAft>
                <a:spcPct val="0"/>
              </a:spcAft>
              <a:buClr>
                <a:srgbClr val="000000"/>
              </a:buClr>
              <a:buFont typeface="Arial" charset="0"/>
              <a:buNone/>
            </a:pPr>
            <a:endParaRPr lang="de-DE" sz="1600" smtClean="0">
              <a:latin typeface="Verdana" pitchFamily="34" charset="0"/>
              <a:cs typeface="Arial" charset="0"/>
              <a:sym typeface="Verdana" pitchFamily="34" charset="0"/>
            </a:endParaRPr>
          </a:p>
          <a:p>
            <a:pPr marL="179388" indent="-153988" eaLnBrk="1" hangingPunct="1">
              <a:spcAft>
                <a:spcPct val="0"/>
              </a:spcAft>
              <a:buClr>
                <a:srgbClr val="000000"/>
              </a:buClr>
              <a:buSzPts val="1800"/>
              <a:buFont typeface="Arial" charset="0"/>
              <a:buChar char="●"/>
            </a:pPr>
            <a:r>
              <a:rPr lang="de-DE" sz="1800" smtClean="0">
                <a:latin typeface="Verdana" pitchFamily="34" charset="0"/>
                <a:cs typeface="Arial" charset="0"/>
                <a:sym typeface="Verdana" pitchFamily="34" charset="0"/>
              </a:rPr>
              <a:t>Hoffnung an eine ausgleichende Gerechtigkeit (gute Seele):</a:t>
            </a:r>
          </a:p>
          <a:p>
            <a:pPr marL="539750" lvl="1" indent="-215900" eaLnBrk="1" hangingPunct="1">
              <a:spcBef>
                <a:spcPct val="0"/>
              </a:spcBef>
              <a:spcAft>
                <a:spcPct val="0"/>
              </a:spcAft>
              <a:buClr>
                <a:srgbClr val="000000"/>
              </a:buClr>
              <a:buSzPts val="1600"/>
              <a:buFont typeface="Arial" charset="0"/>
              <a:buChar char="○"/>
            </a:pPr>
            <a:r>
              <a:rPr lang="de-DE" sz="1600" smtClean="0">
                <a:latin typeface="Verdana" pitchFamily="34" charset="0"/>
                <a:cs typeface="Arial" charset="0"/>
                <a:sym typeface="Verdana" pitchFamily="34" charset="0"/>
              </a:rPr>
              <a:t>Christentum/Judentum/Islam: Jüngstes Gericht / Seelengericht, Erlösung im Paradies</a:t>
            </a:r>
          </a:p>
          <a:p>
            <a:pPr marL="539750" lvl="1" indent="-215900" eaLnBrk="1" hangingPunct="1">
              <a:spcBef>
                <a:spcPct val="0"/>
              </a:spcBef>
              <a:spcAft>
                <a:spcPct val="0"/>
              </a:spcAft>
              <a:buClr>
                <a:srgbClr val="000000"/>
              </a:buClr>
              <a:buSzPts val="1600"/>
              <a:buFont typeface="Arial" charset="0"/>
              <a:buChar char="○"/>
            </a:pPr>
            <a:r>
              <a:rPr lang="de-DE" sz="1600" smtClean="0">
                <a:latin typeface="Verdana" pitchFamily="34" charset="0"/>
                <a:cs typeface="Arial" charset="0"/>
                <a:sym typeface="Verdana" pitchFamily="34" charset="0"/>
              </a:rPr>
              <a:t>Buddhismus/Hinduismus: Karma, Erlösung im Moska bzw. Nirwana</a:t>
            </a:r>
          </a:p>
          <a:p>
            <a:pPr marL="179388" indent="-153988" eaLnBrk="1" hangingPunct="1">
              <a:spcAft>
                <a:spcPct val="0"/>
              </a:spcAft>
              <a:buClr>
                <a:srgbClr val="000000"/>
              </a:buClr>
              <a:buFont typeface="Arial" charset="0"/>
              <a:buNone/>
            </a:pPr>
            <a:endParaRPr lang="de-DE" sz="1600" smtClean="0">
              <a:latin typeface="Verdana" pitchFamily="34" charset="0"/>
              <a:cs typeface="Arial" charset="0"/>
              <a:sym typeface="Verdana" pitchFamily="34" charset="0"/>
            </a:endParaRPr>
          </a:p>
          <a:p>
            <a:pPr marL="179388" indent="-153988" eaLnBrk="1" hangingPunct="1">
              <a:spcAft>
                <a:spcPct val="0"/>
              </a:spcAft>
              <a:buClr>
                <a:srgbClr val="000000"/>
              </a:buClr>
              <a:buSzPts val="1800"/>
              <a:buFont typeface="Arial" charset="0"/>
              <a:buChar char="●"/>
            </a:pPr>
            <a:r>
              <a:rPr lang="de-DE" sz="1800" smtClean="0">
                <a:latin typeface="Verdana" pitchFamily="34" charset="0"/>
                <a:cs typeface="Arial" charset="0"/>
                <a:sym typeface="Verdana" pitchFamily="34" charset="0"/>
              </a:rPr>
              <a:t>Befriedigung sozialer Bedürfnisse (Sozialkontakte &amp; Gruppenbildung):</a:t>
            </a:r>
          </a:p>
          <a:p>
            <a:pPr marL="539750" lvl="1" indent="-215900" eaLnBrk="1" hangingPunct="1">
              <a:spcBef>
                <a:spcPct val="0"/>
              </a:spcBef>
              <a:spcAft>
                <a:spcPct val="0"/>
              </a:spcAft>
              <a:buClr>
                <a:srgbClr val="000000"/>
              </a:buClr>
              <a:buSzPts val="1600"/>
              <a:buFont typeface="Arial" charset="0"/>
              <a:buChar char="○"/>
            </a:pPr>
            <a:r>
              <a:rPr lang="de-DE" sz="1600" smtClean="0">
                <a:latin typeface="Verdana" pitchFamily="34" charset="0"/>
                <a:cs typeface="Arial" charset="0"/>
                <a:sym typeface="Verdana" pitchFamily="34" charset="0"/>
              </a:rPr>
              <a:t>Bündnis zu Gott oder Göttern und der Seele als Schnittstelle zum Göttlichem</a:t>
            </a:r>
            <a:endParaRPr lang="de-DE" smtClean="0">
              <a:latin typeface="Verdana" pitchFamily="34" charset="0"/>
              <a:cs typeface="Arial" charset="0"/>
              <a:sym typeface="Verdana" pitchFamily="34" charset="0"/>
            </a:endParaRPr>
          </a:p>
          <a:p>
            <a:pPr marL="179388" indent="-153988" eaLnBrk="1" hangingPunct="1">
              <a:spcAft>
                <a:spcPct val="0"/>
              </a:spcAft>
              <a:buClr>
                <a:srgbClr val="000000"/>
              </a:buClr>
              <a:buFont typeface="Arial" charset="0"/>
              <a:buNone/>
            </a:pPr>
            <a:endParaRPr lang="de-DE" sz="1600" smtClean="0">
              <a:latin typeface="Verdana" pitchFamily="34" charset="0"/>
              <a:cs typeface="Arial" charset="0"/>
              <a:sym typeface="Verdana" pitchFamily="34" charset="0"/>
            </a:endParaRPr>
          </a:p>
          <a:p>
            <a:pPr marL="179388" indent="-153988" eaLnBrk="1" hangingPunct="1">
              <a:spcAft>
                <a:spcPct val="0"/>
              </a:spcAft>
              <a:buClr>
                <a:srgbClr val="000000"/>
              </a:buClr>
              <a:buFont typeface="Arial" charset="0"/>
              <a:buNone/>
            </a:pPr>
            <a:endParaRPr lang="de-DE" sz="1600" smtClean="0">
              <a:latin typeface="Verdana" pitchFamily="34" charset="0"/>
              <a:cs typeface="Arial" charset="0"/>
              <a:sym typeface="Verdana" pitchFamily="34" charset="0"/>
            </a:endParaRPr>
          </a:p>
        </p:txBody>
      </p:sp>
      <p:sp>
        <p:nvSpPr>
          <p:cNvPr id="17411" name="Google Shape;88;p10"/>
          <p:cNvSpPr>
            <a:spLocks noGrp="1"/>
          </p:cNvSpPr>
          <p:nvPr>
            <p:ph type="dt" sz="quarter" idx="10"/>
          </p:nvPr>
        </p:nvSpPr>
        <p:spPr>
          <a:noFill/>
        </p:spPr>
        <p:txBody>
          <a:bodyPr/>
          <a:lstStyle/>
          <a:p>
            <a:pPr algn="l"/>
            <a:r>
              <a:rPr lang="de-DE"/>
              <a:t>18.06.2020</a:t>
            </a:r>
          </a:p>
        </p:txBody>
      </p:sp>
      <p:sp>
        <p:nvSpPr>
          <p:cNvPr id="17412" name="Google Shape;89;p10"/>
          <p:cNvSpPr>
            <a:spLocks noGrp="1"/>
          </p:cNvSpPr>
          <p:nvPr>
            <p:ph type="sldNum" sz="quarter" idx="11"/>
          </p:nvPr>
        </p:nvSpPr>
        <p:spPr>
          <a:noFill/>
        </p:spPr>
        <p:txBody>
          <a:bodyPr/>
          <a:lstStyle/>
          <a:p>
            <a:fld id="{C3C4A8B9-3339-4694-AF88-DDEA7E0F954F}" type="slidenum">
              <a:rPr lang="de-DE"/>
              <a:pPr/>
              <a:t>7</a:t>
            </a:fld>
            <a:endParaRPr lang="de-DE"/>
          </a:p>
        </p:txBody>
      </p:sp>
      <p:sp>
        <p:nvSpPr>
          <p:cNvPr id="17413" name="Google Shape;90;p10"/>
          <p:cNvSpPr>
            <a:spLocks noGrp="1"/>
          </p:cNvSpPr>
          <p:nvPr>
            <p:ph type="ftr" sz="quarter" idx="12"/>
          </p:nvPr>
        </p:nvSpPr>
        <p:spPr>
          <a:xfrm>
            <a:off x="2657475" y="6356350"/>
            <a:ext cx="6877050" cy="365125"/>
          </a:xfrm>
          <a:noFill/>
        </p:spPr>
        <p:txBody>
          <a:bodyPr/>
          <a:lstStyle/>
          <a:p>
            <a:r>
              <a:rPr lang="de-DE"/>
              <a:t>„Das Mysterium der Seele“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Google Shape;95;p11"/>
          <p:cNvSpPr txBox="1">
            <a:spLocks noGrp="1"/>
          </p:cNvSpPr>
          <p:nvPr>
            <p:ph type="title"/>
          </p:nvPr>
        </p:nvSpPr>
        <p:spPr>
          <a:xfrm>
            <a:off x="838200" y="544513"/>
            <a:ext cx="10515600" cy="1146175"/>
          </a:xfrm>
        </p:spPr>
        <p:txBody>
          <a:bodyPr/>
          <a:lstStyle/>
          <a:p>
            <a:pPr eaLnBrk="1" hangingPunct="1">
              <a:spcBef>
                <a:spcPct val="0"/>
              </a:spcBef>
              <a:spcAft>
                <a:spcPct val="0"/>
              </a:spcAft>
              <a:buClr>
                <a:srgbClr val="000000"/>
              </a:buClr>
              <a:buFont typeface="Verdana" pitchFamily="34" charset="0"/>
              <a:buNone/>
            </a:pPr>
            <a:r>
              <a:rPr lang="de-DE" smtClean="0">
                <a:latin typeface="Verdana" pitchFamily="34" charset="0"/>
                <a:cs typeface="Arial" charset="0"/>
                <a:sym typeface="Verdana" pitchFamily="34" charset="0"/>
              </a:rPr>
              <a:t>3.   Religiöser Kontext</a:t>
            </a:r>
            <a:endParaRPr lang="de-DE" sz="2000" smtClean="0">
              <a:latin typeface="Verdana" pitchFamily="34" charset="0"/>
              <a:cs typeface="Arial" charset="0"/>
              <a:sym typeface="Verdana" pitchFamily="34" charset="0"/>
            </a:endParaRPr>
          </a:p>
        </p:txBody>
      </p:sp>
      <p:sp>
        <p:nvSpPr>
          <p:cNvPr id="96" name="Google Shape;96;p11"/>
          <p:cNvSpPr txBox="1">
            <a:spLocks noGrp="1"/>
          </p:cNvSpPr>
          <p:nvPr>
            <p:ph type="body" idx="1"/>
          </p:nvPr>
        </p:nvSpPr>
        <p:spPr>
          <a:xfrm>
            <a:off x="847725" y="1885950"/>
            <a:ext cx="10674350" cy="4351338"/>
          </a:xfrm>
        </p:spPr>
        <p:txBody>
          <a:bodyPr/>
          <a:lstStyle/>
          <a:p>
            <a:pPr marL="342900" indent="-330200" eaLnBrk="1" hangingPunct="1">
              <a:spcAft>
                <a:spcPct val="0"/>
              </a:spcAft>
              <a:buClr>
                <a:srgbClr val="000000"/>
              </a:buClr>
              <a:buSzPts val="1800"/>
              <a:buFont typeface="Arial" charset="0"/>
              <a:buChar char="●"/>
            </a:pPr>
            <a:r>
              <a:rPr lang="de-DE" sz="1800" smtClean="0">
                <a:latin typeface="Verdana" pitchFamily="34" charset="0"/>
                <a:cs typeface="Arial" charset="0"/>
                <a:sym typeface="Verdana" pitchFamily="34" charset="0"/>
              </a:rPr>
              <a:t>Einfluss von innersubjektiven Erfahrung (Träume, Illusionen, Halluzinationen):</a:t>
            </a:r>
          </a:p>
          <a:p>
            <a:pPr marL="539750" lvl="1" indent="-203200" eaLnBrk="1" hangingPunct="1">
              <a:spcAft>
                <a:spcPct val="0"/>
              </a:spcAft>
              <a:buClr>
                <a:srgbClr val="000000"/>
              </a:buClr>
              <a:buSzPts val="1800"/>
              <a:buFont typeface="Arial" charset="0"/>
              <a:buChar char="○"/>
            </a:pPr>
            <a:r>
              <a:rPr lang="de-DE" sz="1600" smtClean="0">
                <a:latin typeface="Verdana" pitchFamily="34" charset="0"/>
                <a:cs typeface="Arial" charset="0"/>
                <a:sym typeface="Verdana" pitchFamily="34" charset="0"/>
              </a:rPr>
              <a:t>Julian Jaynes (1976) -&gt; bicameral Mind?!</a:t>
            </a:r>
            <a:endParaRPr lang="de-DE" smtClean="0">
              <a:latin typeface="Verdana" pitchFamily="34" charset="0"/>
              <a:cs typeface="Arial" charset="0"/>
              <a:sym typeface="Verdana" pitchFamily="34" charset="0"/>
            </a:endParaRPr>
          </a:p>
          <a:p>
            <a:pPr marL="342900" indent="-330200" eaLnBrk="1" hangingPunct="1">
              <a:spcAft>
                <a:spcPct val="0"/>
              </a:spcAft>
              <a:buClr>
                <a:srgbClr val="000000"/>
              </a:buClr>
              <a:buFont typeface="Arial" charset="0"/>
              <a:buNone/>
            </a:pPr>
            <a:endParaRPr lang="de-DE" smtClean="0">
              <a:latin typeface="Verdana" pitchFamily="34" charset="0"/>
              <a:cs typeface="Arial" charset="0"/>
              <a:sym typeface="Verdana" pitchFamily="34" charset="0"/>
            </a:endParaRPr>
          </a:p>
        </p:txBody>
      </p:sp>
      <p:sp>
        <p:nvSpPr>
          <p:cNvPr id="19459" name="Google Shape;97;p11"/>
          <p:cNvSpPr>
            <a:spLocks noGrp="1"/>
          </p:cNvSpPr>
          <p:nvPr>
            <p:ph type="dt" sz="quarter" idx="10"/>
          </p:nvPr>
        </p:nvSpPr>
        <p:spPr>
          <a:noFill/>
        </p:spPr>
        <p:txBody>
          <a:bodyPr/>
          <a:lstStyle/>
          <a:p>
            <a:pPr algn="l"/>
            <a:r>
              <a:rPr lang="de-DE"/>
              <a:t>18.06.2020</a:t>
            </a:r>
          </a:p>
        </p:txBody>
      </p:sp>
      <p:sp>
        <p:nvSpPr>
          <p:cNvPr id="19460" name="Google Shape;98;p11"/>
          <p:cNvSpPr>
            <a:spLocks noGrp="1"/>
          </p:cNvSpPr>
          <p:nvPr>
            <p:ph type="sldNum" sz="quarter" idx="11"/>
          </p:nvPr>
        </p:nvSpPr>
        <p:spPr>
          <a:noFill/>
        </p:spPr>
        <p:txBody>
          <a:bodyPr/>
          <a:lstStyle/>
          <a:p>
            <a:fld id="{986073EB-1043-444E-9D9F-0F4DE041119B}" type="slidenum">
              <a:rPr lang="de-DE"/>
              <a:pPr/>
              <a:t>8</a:t>
            </a:fld>
            <a:endParaRPr lang="de-DE"/>
          </a:p>
        </p:txBody>
      </p:sp>
      <p:sp>
        <p:nvSpPr>
          <p:cNvPr id="19461" name="Google Shape;99;p11"/>
          <p:cNvSpPr>
            <a:spLocks noGrp="1"/>
          </p:cNvSpPr>
          <p:nvPr>
            <p:ph type="ftr" sz="quarter" idx="12"/>
          </p:nvPr>
        </p:nvSpPr>
        <p:spPr>
          <a:xfrm>
            <a:off x="2657475" y="6356350"/>
            <a:ext cx="6877050" cy="365125"/>
          </a:xfrm>
          <a:noFill/>
        </p:spPr>
        <p:txBody>
          <a:bodyPr/>
          <a:lstStyle/>
          <a:p>
            <a:r>
              <a:rPr lang="de-DE"/>
              <a:t>„Das Mysterium der Seele“</a:t>
            </a:r>
          </a:p>
        </p:txBody>
      </p:sp>
      <p:pic>
        <p:nvPicPr>
          <p:cNvPr id="19462" name="Google Shape;100;p11"/>
          <p:cNvPicPr preferRelativeResize="0">
            <a:picLocks noChangeAspect="1" noChangeArrowheads="1"/>
          </p:cNvPicPr>
          <p:nvPr/>
        </p:nvPicPr>
        <p:blipFill>
          <a:blip r:embed="rId3"/>
          <a:srcRect/>
          <a:stretch>
            <a:fillRect/>
          </a:stretch>
        </p:blipFill>
        <p:spPr bwMode="auto">
          <a:xfrm>
            <a:off x="6021388" y="2870200"/>
            <a:ext cx="2949575" cy="2759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Google Shape;105;p12"/>
          <p:cNvSpPr txBox="1">
            <a:spLocks noGrp="1"/>
          </p:cNvSpPr>
          <p:nvPr>
            <p:ph type="title"/>
          </p:nvPr>
        </p:nvSpPr>
        <p:spPr>
          <a:xfrm>
            <a:off x="838200" y="544513"/>
            <a:ext cx="10515600" cy="1146175"/>
          </a:xfrm>
        </p:spPr>
        <p:txBody>
          <a:bodyPr/>
          <a:lstStyle/>
          <a:p>
            <a:pPr eaLnBrk="1" hangingPunct="1">
              <a:spcBef>
                <a:spcPct val="0"/>
              </a:spcBef>
              <a:spcAft>
                <a:spcPct val="0"/>
              </a:spcAft>
              <a:buClr>
                <a:srgbClr val="000000"/>
              </a:buClr>
              <a:buFont typeface="Verdana" pitchFamily="34" charset="0"/>
              <a:buNone/>
            </a:pPr>
            <a:r>
              <a:rPr lang="de-DE" smtClean="0">
                <a:latin typeface="Verdana" pitchFamily="34" charset="0"/>
                <a:cs typeface="Arial" charset="0"/>
                <a:sym typeface="Verdana" pitchFamily="34" charset="0"/>
              </a:rPr>
              <a:t>4. Neuzeitliche Ansichten</a:t>
            </a:r>
            <a:br>
              <a:rPr lang="de-DE" smtClean="0">
                <a:latin typeface="Verdana" pitchFamily="34" charset="0"/>
                <a:cs typeface="Arial" charset="0"/>
                <a:sym typeface="Verdana" pitchFamily="34" charset="0"/>
              </a:rPr>
            </a:br>
            <a:r>
              <a:rPr lang="de-DE" sz="2000" smtClean="0">
                <a:latin typeface="Verdana" pitchFamily="34" charset="0"/>
                <a:cs typeface="Arial" charset="0"/>
                <a:sym typeface="Verdana" pitchFamily="34" charset="0"/>
              </a:rPr>
              <a:t>4.1. Descartes </a:t>
            </a:r>
          </a:p>
        </p:txBody>
      </p:sp>
      <p:sp>
        <p:nvSpPr>
          <p:cNvPr id="106" name="Google Shape;106;p12"/>
          <p:cNvSpPr txBox="1">
            <a:spLocks noGrp="1"/>
          </p:cNvSpPr>
          <p:nvPr>
            <p:ph type="body" idx="1"/>
          </p:nvPr>
        </p:nvSpPr>
        <p:spPr/>
        <p:txBody>
          <a:bodyPr/>
          <a:lstStyle/>
          <a:p>
            <a:pPr indent="-342900" eaLnBrk="1" hangingPunct="1">
              <a:spcBef>
                <a:spcPct val="0"/>
              </a:spcBef>
              <a:spcAft>
                <a:spcPct val="0"/>
              </a:spcAft>
              <a:buClr>
                <a:srgbClr val="000000"/>
              </a:buClr>
              <a:buSzPts val="1800"/>
              <a:buFont typeface="Arial" charset="0"/>
              <a:buChar char="●"/>
            </a:pPr>
            <a:r>
              <a:rPr lang="de-DE" sz="1800" smtClean="0">
                <a:latin typeface="Verdana" pitchFamily="34" charset="0"/>
                <a:cs typeface="Arial" charset="0"/>
                <a:sym typeface="Verdana" pitchFamily="34" charset="0"/>
              </a:rPr>
              <a:t>cartesianische Sichtweise        Dualismus </a:t>
            </a:r>
          </a:p>
          <a:p>
            <a:pPr indent="-342900" eaLnBrk="1" hangingPunct="1">
              <a:spcBef>
                <a:spcPct val="0"/>
              </a:spcBef>
              <a:spcAft>
                <a:spcPct val="0"/>
              </a:spcAft>
              <a:buClr>
                <a:srgbClr val="000000"/>
              </a:buClr>
              <a:buFont typeface="Arial" charset="0"/>
              <a:buNone/>
            </a:pPr>
            <a:r>
              <a:rPr lang="de-DE" smtClean="0">
                <a:latin typeface="Verdana" pitchFamily="34" charset="0"/>
                <a:cs typeface="Arial" charset="0"/>
                <a:sym typeface="Verdana" pitchFamily="34" charset="0"/>
              </a:rPr>
              <a:t>   </a:t>
            </a:r>
          </a:p>
        </p:txBody>
      </p:sp>
      <p:sp>
        <p:nvSpPr>
          <p:cNvPr id="21507" name="Google Shape;107;p12"/>
          <p:cNvSpPr>
            <a:spLocks noGrp="1"/>
          </p:cNvSpPr>
          <p:nvPr>
            <p:ph type="dt" sz="quarter" idx="10"/>
          </p:nvPr>
        </p:nvSpPr>
        <p:spPr>
          <a:noFill/>
        </p:spPr>
        <p:txBody>
          <a:bodyPr/>
          <a:lstStyle/>
          <a:p>
            <a:pPr algn="l"/>
            <a:r>
              <a:rPr lang="de-DE"/>
              <a:t>18.06.2020</a:t>
            </a:r>
          </a:p>
        </p:txBody>
      </p:sp>
      <p:sp>
        <p:nvSpPr>
          <p:cNvPr id="21508" name="Google Shape;108;p12"/>
          <p:cNvSpPr>
            <a:spLocks noGrp="1"/>
          </p:cNvSpPr>
          <p:nvPr>
            <p:ph type="sldNum" sz="quarter" idx="11"/>
          </p:nvPr>
        </p:nvSpPr>
        <p:spPr>
          <a:noFill/>
        </p:spPr>
        <p:txBody>
          <a:bodyPr/>
          <a:lstStyle/>
          <a:p>
            <a:fld id="{4DE488D2-6D41-4381-9FE7-A11E5F9EDD9F}" type="slidenum">
              <a:rPr lang="de-DE"/>
              <a:pPr/>
              <a:t>9</a:t>
            </a:fld>
            <a:endParaRPr lang="de-DE"/>
          </a:p>
        </p:txBody>
      </p:sp>
      <p:sp>
        <p:nvSpPr>
          <p:cNvPr id="21509" name="Google Shape;109;p12"/>
          <p:cNvSpPr>
            <a:spLocks noGrp="1"/>
          </p:cNvSpPr>
          <p:nvPr>
            <p:ph type="ftr" sz="quarter" idx="12"/>
          </p:nvPr>
        </p:nvSpPr>
        <p:spPr>
          <a:xfrm>
            <a:off x="2543175" y="6356350"/>
            <a:ext cx="6877050" cy="365125"/>
          </a:xfrm>
          <a:noFill/>
        </p:spPr>
        <p:txBody>
          <a:bodyPr/>
          <a:lstStyle/>
          <a:p>
            <a:r>
              <a:rPr lang="de-DE"/>
              <a:t>„Das Mysterium der Seele“</a:t>
            </a:r>
          </a:p>
        </p:txBody>
      </p:sp>
      <p:sp>
        <p:nvSpPr>
          <p:cNvPr id="21510" name="Google Shape;110;p12"/>
          <p:cNvSpPr txBox="1">
            <a:spLocks noChangeArrowheads="1"/>
          </p:cNvSpPr>
          <p:nvPr/>
        </p:nvSpPr>
        <p:spPr bwMode="auto">
          <a:xfrm>
            <a:off x="1317625" y="3071813"/>
            <a:ext cx="2998788" cy="2998787"/>
          </a:xfrm>
          <a:prstGeom prst="rect">
            <a:avLst/>
          </a:prstGeom>
          <a:noFill/>
          <a:ln w="9525">
            <a:noFill/>
            <a:miter lim="800000"/>
            <a:headEnd/>
            <a:tailEnd/>
          </a:ln>
        </p:spPr>
        <p:txBody>
          <a:bodyPr lIns="91425" tIns="91425" rIns="91425" bIns="91425"/>
          <a:lstStyle/>
          <a:p>
            <a:pPr>
              <a:buClr>
                <a:srgbClr val="000000"/>
              </a:buClr>
              <a:buFont typeface="Arial" charset="0"/>
              <a:buNone/>
            </a:pPr>
            <a:endParaRPr lang="de-DE"/>
          </a:p>
        </p:txBody>
      </p:sp>
      <p:sp>
        <p:nvSpPr>
          <p:cNvPr id="21511" name="Google Shape;111;p12"/>
          <p:cNvSpPr txBox="1">
            <a:spLocks noChangeArrowheads="1"/>
          </p:cNvSpPr>
          <p:nvPr/>
        </p:nvSpPr>
        <p:spPr bwMode="auto">
          <a:xfrm>
            <a:off x="2085975" y="3898900"/>
            <a:ext cx="3078163" cy="2171700"/>
          </a:xfrm>
          <a:prstGeom prst="rect">
            <a:avLst/>
          </a:prstGeom>
          <a:noFill/>
          <a:ln w="9525">
            <a:noFill/>
            <a:miter lim="800000"/>
            <a:headEnd/>
            <a:tailEnd/>
          </a:ln>
        </p:spPr>
        <p:txBody>
          <a:bodyPr lIns="91425" tIns="91425" rIns="91425" bIns="91425"/>
          <a:lstStyle/>
          <a:p>
            <a:pPr>
              <a:buClr>
                <a:srgbClr val="000000"/>
              </a:buClr>
              <a:buFont typeface="Arial" charset="0"/>
              <a:buNone/>
            </a:pPr>
            <a:endParaRPr lang="de-DE">
              <a:latin typeface="Verdana" pitchFamily="34" charset="0"/>
              <a:sym typeface="Verdana" pitchFamily="34" charset="0"/>
            </a:endParaRPr>
          </a:p>
        </p:txBody>
      </p:sp>
      <p:graphicFrame>
        <p:nvGraphicFramePr>
          <p:cNvPr id="112" name="Google Shape;112;p12"/>
          <p:cNvGraphicFramePr>
            <a:graphicFrameLocks noGrp="1"/>
          </p:cNvGraphicFramePr>
          <p:nvPr/>
        </p:nvGraphicFramePr>
        <p:xfrm>
          <a:off x="838200" y="2371725"/>
          <a:ext cx="10287000" cy="3556000"/>
        </p:xfrm>
        <a:graphic>
          <a:graphicData uri="http://schemas.openxmlformats.org/drawingml/2006/table">
            <a:tbl>
              <a:tblPr/>
              <a:tblGrid>
                <a:gridCol w="5143500"/>
                <a:gridCol w="5143500"/>
              </a:tblGrid>
              <a:tr h="715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smtClean="0">
                          <a:ln>
                            <a:noFill/>
                          </a:ln>
                          <a:solidFill>
                            <a:srgbClr val="000000"/>
                          </a:solidFill>
                          <a:effectLst/>
                          <a:latin typeface="Verdana" pitchFamily="34" charset="0"/>
                          <a:cs typeface="Arial" charset="0"/>
                          <a:sym typeface="Verdana" pitchFamily="34" charset="0"/>
                        </a:rPr>
                        <a:t>Leib</a:t>
                      </a:r>
                    </a:p>
                  </a:txBody>
                  <a:tcPr marL="91425" marR="91425" marT="91425" marB="91425" horzOverflow="overflow">
                    <a:lnL w="9525" cap="flat" cmpd="sng" algn="ctr">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lgn="ctr">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smtClean="0">
                          <a:ln>
                            <a:noFill/>
                          </a:ln>
                          <a:solidFill>
                            <a:srgbClr val="000000"/>
                          </a:solidFill>
                          <a:effectLst/>
                          <a:latin typeface="Verdana" pitchFamily="34" charset="0"/>
                          <a:cs typeface="Arial" charset="0"/>
                          <a:sym typeface="Verdana" pitchFamily="34" charset="0"/>
                        </a:rPr>
                        <a:t>Seele</a:t>
                      </a:r>
                    </a:p>
                  </a:txBody>
                  <a:tcPr marL="91425" marR="91425" marT="91425" marB="91425" horzOverflow="overflow">
                    <a:lnL w="9525" cap="flat" cmpd="sng" algn="ctr">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lgn="ctr">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lnTlToBr>
                      <a:noFill/>
                    </a:lnTlToBr>
                    <a:lnBlToTr>
                      <a:noFill/>
                    </a:lnBlToTr>
                    <a:noFill/>
                  </a:tcPr>
                </a:tc>
              </a:tr>
              <a:tr h="2840038">
                <a:tc>
                  <a:txBody>
                    <a:bodyPr/>
                    <a:lstStyle/>
                    <a:p>
                      <a:pPr marL="457200" marR="0" lvl="0" indent="-342900" algn="l" defTabSz="914400" rtl="0" eaLnBrk="1" fontAlgn="base" latinLnBrk="0" hangingPunct="1">
                        <a:lnSpc>
                          <a:spcPct val="100000"/>
                        </a:lnSpc>
                        <a:spcBef>
                          <a:spcPct val="0"/>
                        </a:spcBef>
                        <a:spcAft>
                          <a:spcPct val="0"/>
                        </a:spcAft>
                        <a:buClrTx/>
                        <a:buSzPts val="1800"/>
                        <a:buFont typeface="Verdana" pitchFamily="34" charset="0"/>
                        <a:buChar char="●"/>
                        <a:tabLst/>
                      </a:pPr>
                      <a:r>
                        <a:rPr kumimoji="0" lang="de-DE" sz="1800" b="0" i="0" u="sng" strike="noStrike" cap="none" normalizeH="0" baseline="0" smtClean="0">
                          <a:ln>
                            <a:noFill/>
                          </a:ln>
                          <a:solidFill>
                            <a:srgbClr val="000000"/>
                          </a:solidFill>
                          <a:effectLst/>
                          <a:latin typeface="Verdana" pitchFamily="34" charset="0"/>
                          <a:cs typeface="Arial" charset="0"/>
                          <a:sym typeface="Verdana" pitchFamily="34" charset="0"/>
                        </a:rPr>
                        <a:t>Mechanische Vorgänge</a:t>
                      </a:r>
                      <a:r>
                        <a:rPr kumimoji="0" lang="de-DE" sz="1800" b="0" i="0" u="none" strike="noStrike" cap="none" normalizeH="0" baseline="0" smtClean="0">
                          <a:ln>
                            <a:noFill/>
                          </a:ln>
                          <a:solidFill>
                            <a:srgbClr val="000000"/>
                          </a:solidFill>
                          <a:effectLst/>
                          <a:latin typeface="Verdana" pitchFamily="34" charset="0"/>
                          <a:cs typeface="Arial" charset="0"/>
                          <a:sym typeface="Verdana" pitchFamily="34" charset="0"/>
                        </a:rPr>
                        <a:t>: alle Vorgänge, die nicht nur beim Mensch, sondern auch bei Tieren stattfinden </a:t>
                      </a:r>
                    </a:p>
                    <a:p>
                      <a:pPr marL="457200" marR="0" lvl="0" indent="-34290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rgbClr val="000000"/>
                        </a:solidFill>
                        <a:effectLst/>
                        <a:latin typeface="Verdana" pitchFamily="34" charset="0"/>
                        <a:cs typeface="Arial" charset="0"/>
                        <a:sym typeface="Verdana" pitchFamily="34" charset="0"/>
                      </a:endParaRPr>
                    </a:p>
                    <a:p>
                      <a:pPr marL="457200" marR="0" lvl="0" indent="-342900" algn="l" defTabSz="914400" rtl="0" eaLnBrk="1" fontAlgn="base" latinLnBrk="0" hangingPunct="1">
                        <a:lnSpc>
                          <a:spcPct val="100000"/>
                        </a:lnSpc>
                        <a:spcBef>
                          <a:spcPct val="0"/>
                        </a:spcBef>
                        <a:spcAft>
                          <a:spcPct val="0"/>
                        </a:spcAft>
                        <a:buClrTx/>
                        <a:buSzPts val="1800"/>
                        <a:buFont typeface="Verdana" pitchFamily="34" charset="0"/>
                        <a:buChar char="●"/>
                        <a:tabLst/>
                      </a:pPr>
                      <a:r>
                        <a:rPr kumimoji="0" lang="de-DE" sz="1800" b="0" i="0" u="none" strike="noStrike" cap="none" normalizeH="0" baseline="0" smtClean="0">
                          <a:ln>
                            <a:noFill/>
                          </a:ln>
                          <a:solidFill>
                            <a:srgbClr val="000000"/>
                          </a:solidFill>
                          <a:effectLst/>
                          <a:latin typeface="Verdana" pitchFamily="34" charset="0"/>
                          <a:cs typeface="Arial" charset="0"/>
                          <a:sym typeface="Verdana" pitchFamily="34" charset="0"/>
                        </a:rPr>
                        <a:t>z.B Essen, Laufen, Atmen </a:t>
                      </a:r>
                    </a:p>
                    <a:p>
                      <a:pPr marL="457200" marR="0" lvl="0" indent="-34290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rgbClr val="000000"/>
                        </a:solidFill>
                        <a:effectLst/>
                        <a:latin typeface="Verdana" pitchFamily="34" charset="0"/>
                        <a:cs typeface="Arial" charset="0"/>
                        <a:sym typeface="Verdana" pitchFamily="34" charset="0"/>
                      </a:endParaRPr>
                    </a:p>
                    <a:p>
                      <a:pPr marL="457200" marR="0" lvl="0" indent="-342900" algn="l" defTabSz="914400" rtl="0" eaLnBrk="1" fontAlgn="base" latinLnBrk="0" hangingPunct="1">
                        <a:lnSpc>
                          <a:spcPct val="100000"/>
                        </a:lnSpc>
                        <a:spcBef>
                          <a:spcPct val="0"/>
                        </a:spcBef>
                        <a:spcAft>
                          <a:spcPct val="0"/>
                        </a:spcAft>
                        <a:buClrTx/>
                        <a:buSzPts val="1800"/>
                        <a:buFont typeface="Verdana" pitchFamily="34" charset="0"/>
                        <a:buChar char="●"/>
                        <a:tabLst/>
                      </a:pPr>
                      <a:r>
                        <a:rPr kumimoji="0" lang="de-DE" sz="1800" b="0" i="0" u="none" strike="noStrike" cap="none" normalizeH="0" baseline="0" smtClean="0">
                          <a:ln>
                            <a:noFill/>
                          </a:ln>
                          <a:solidFill>
                            <a:srgbClr val="000000"/>
                          </a:solidFill>
                          <a:effectLst/>
                          <a:latin typeface="Verdana" pitchFamily="34" charset="0"/>
                          <a:cs typeface="Arial" charset="0"/>
                          <a:sym typeface="Verdana" pitchFamily="34" charset="0"/>
                        </a:rPr>
                        <a:t>räumliche Ausdehnung (Substanz)</a:t>
                      </a:r>
                    </a:p>
                  </a:txBody>
                  <a:tcPr marL="91425" marR="91425" marT="91425" marB="91425" horzOverflow="overflow">
                    <a:lnL w="9525" cap="flat" cmpd="sng" algn="ctr">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lgn="ctr">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lnTlToBr>
                      <a:noFill/>
                    </a:lnTlToBr>
                    <a:lnBlToTr>
                      <a:noFill/>
                    </a:lnBlToTr>
                    <a:noFill/>
                  </a:tcPr>
                </a:tc>
                <a:tc>
                  <a:txBody>
                    <a:bodyPr/>
                    <a:lstStyle/>
                    <a:p>
                      <a:pPr marL="457200" marR="0" lvl="0" indent="-342900" algn="l" defTabSz="914400" rtl="0" eaLnBrk="1" fontAlgn="base" latinLnBrk="0" hangingPunct="1">
                        <a:lnSpc>
                          <a:spcPct val="100000"/>
                        </a:lnSpc>
                        <a:spcBef>
                          <a:spcPct val="0"/>
                        </a:spcBef>
                        <a:spcAft>
                          <a:spcPct val="0"/>
                        </a:spcAft>
                        <a:buClrTx/>
                        <a:buSzPts val="1800"/>
                        <a:buFont typeface="Verdana" pitchFamily="34" charset="0"/>
                        <a:buChar char="●"/>
                        <a:tabLst/>
                      </a:pPr>
                      <a:r>
                        <a:rPr kumimoji="0" lang="de-DE" sz="1800" b="0" i="0" u="sng" strike="noStrike" cap="none" normalizeH="0" baseline="0" smtClean="0">
                          <a:ln>
                            <a:noFill/>
                          </a:ln>
                          <a:solidFill>
                            <a:srgbClr val="000000"/>
                          </a:solidFill>
                          <a:effectLst/>
                          <a:latin typeface="Verdana" pitchFamily="34" charset="0"/>
                          <a:cs typeface="Arial" charset="0"/>
                          <a:sym typeface="Verdana" pitchFamily="34" charset="0"/>
                        </a:rPr>
                        <a:t>Geist</a:t>
                      </a:r>
                      <a:r>
                        <a:rPr kumimoji="0" lang="de-DE" sz="1800" b="0" i="0" u="none" strike="noStrike" cap="none" normalizeH="0" baseline="0" smtClean="0">
                          <a:ln>
                            <a:noFill/>
                          </a:ln>
                          <a:solidFill>
                            <a:srgbClr val="000000"/>
                          </a:solidFill>
                          <a:effectLst/>
                          <a:latin typeface="Verdana" pitchFamily="34" charset="0"/>
                          <a:cs typeface="Arial" charset="0"/>
                          <a:sym typeface="Verdana" pitchFamily="34" charset="0"/>
                        </a:rPr>
                        <a:t>: Funktion ist nur das Denken </a:t>
                      </a:r>
                    </a:p>
                    <a:p>
                      <a:pPr marL="457200" marR="0" lvl="0" indent="-34290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rgbClr val="000000"/>
                        </a:solidFill>
                        <a:effectLst/>
                        <a:latin typeface="Verdana" pitchFamily="34" charset="0"/>
                        <a:cs typeface="Arial" charset="0"/>
                        <a:sym typeface="Verdana" pitchFamily="34" charset="0"/>
                      </a:endParaRPr>
                    </a:p>
                    <a:p>
                      <a:pPr marL="457200" marR="0" lvl="0" indent="-342900" algn="l" defTabSz="914400" rtl="0" eaLnBrk="1" fontAlgn="base" latinLnBrk="0" hangingPunct="1">
                        <a:lnSpc>
                          <a:spcPct val="100000"/>
                        </a:lnSpc>
                        <a:spcBef>
                          <a:spcPct val="0"/>
                        </a:spcBef>
                        <a:spcAft>
                          <a:spcPct val="0"/>
                        </a:spcAft>
                        <a:buClrTx/>
                        <a:buSzPts val="1800"/>
                        <a:buFont typeface="Verdana" pitchFamily="34" charset="0"/>
                        <a:buChar char="●"/>
                        <a:tabLst/>
                      </a:pPr>
                      <a:r>
                        <a:rPr kumimoji="0" lang="de-DE" sz="1800" b="0" i="0" u="none" strike="noStrike" cap="none" normalizeH="0" baseline="0" smtClean="0">
                          <a:ln>
                            <a:noFill/>
                          </a:ln>
                          <a:solidFill>
                            <a:srgbClr val="000000"/>
                          </a:solidFill>
                          <a:effectLst/>
                          <a:latin typeface="Verdana" pitchFamily="34" charset="0"/>
                          <a:cs typeface="Arial" charset="0"/>
                          <a:sym typeface="Verdana" pitchFamily="34" charset="0"/>
                        </a:rPr>
                        <a:t>unveränderliche Substanz</a:t>
                      </a:r>
                    </a:p>
                    <a:p>
                      <a:pPr marL="457200" marR="0" lvl="0" indent="-34290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rgbClr val="000000"/>
                        </a:solidFill>
                        <a:effectLst/>
                        <a:latin typeface="Verdana" pitchFamily="34" charset="0"/>
                        <a:cs typeface="Arial" charset="0"/>
                        <a:sym typeface="Verdana" pitchFamily="34" charset="0"/>
                      </a:endParaRPr>
                    </a:p>
                    <a:p>
                      <a:pPr marL="457200" marR="0" lvl="0" indent="-342900" algn="l" defTabSz="914400" rtl="0" eaLnBrk="1" fontAlgn="base" latinLnBrk="0" hangingPunct="1">
                        <a:lnSpc>
                          <a:spcPct val="100000"/>
                        </a:lnSpc>
                        <a:spcBef>
                          <a:spcPct val="0"/>
                        </a:spcBef>
                        <a:spcAft>
                          <a:spcPct val="0"/>
                        </a:spcAft>
                        <a:buClrTx/>
                        <a:buSzPts val="1800"/>
                        <a:buFont typeface="Verdana" pitchFamily="34" charset="0"/>
                        <a:buChar char="●"/>
                        <a:tabLst/>
                      </a:pPr>
                      <a:r>
                        <a:rPr kumimoji="0" lang="de-DE" sz="1800" b="0" i="0" u="none" strike="noStrike" cap="none" normalizeH="0" baseline="0" smtClean="0">
                          <a:ln>
                            <a:noFill/>
                          </a:ln>
                          <a:solidFill>
                            <a:srgbClr val="000000"/>
                          </a:solidFill>
                          <a:effectLst/>
                          <a:latin typeface="Verdana" pitchFamily="34" charset="0"/>
                          <a:cs typeface="Arial" charset="0"/>
                          <a:sym typeface="Verdana" pitchFamily="34" charset="0"/>
                        </a:rPr>
                        <a:t>unsterblich</a:t>
                      </a:r>
                    </a:p>
                    <a:p>
                      <a:pPr marL="457200" marR="0" lvl="0" indent="-34290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rgbClr val="000000"/>
                        </a:solidFill>
                        <a:effectLst/>
                        <a:latin typeface="Verdana" pitchFamily="34" charset="0"/>
                        <a:cs typeface="Arial" charset="0"/>
                        <a:sym typeface="Verdana" pitchFamily="34" charset="0"/>
                      </a:endParaRPr>
                    </a:p>
                    <a:p>
                      <a:pPr marL="457200" marR="0" lvl="0" indent="-342900" algn="l" defTabSz="914400" rtl="0" eaLnBrk="1" fontAlgn="base" latinLnBrk="0" hangingPunct="1">
                        <a:lnSpc>
                          <a:spcPct val="100000"/>
                        </a:lnSpc>
                        <a:spcBef>
                          <a:spcPct val="0"/>
                        </a:spcBef>
                        <a:spcAft>
                          <a:spcPct val="0"/>
                        </a:spcAft>
                        <a:buClrTx/>
                        <a:buSzPts val="1800"/>
                        <a:buFont typeface="Verdana" pitchFamily="34" charset="0"/>
                        <a:buChar char="●"/>
                        <a:tabLst/>
                      </a:pPr>
                      <a:r>
                        <a:rPr kumimoji="0" lang="de-DE" sz="1800" b="0" i="0" u="none" strike="noStrike" cap="none" normalizeH="0" baseline="0" smtClean="0">
                          <a:ln>
                            <a:noFill/>
                          </a:ln>
                          <a:solidFill>
                            <a:srgbClr val="000000"/>
                          </a:solidFill>
                          <a:effectLst/>
                          <a:latin typeface="Verdana" pitchFamily="34" charset="0"/>
                          <a:cs typeface="Arial" charset="0"/>
                          <a:sym typeface="Verdana" pitchFamily="34" charset="0"/>
                        </a:rPr>
                        <a:t>immateriell</a:t>
                      </a:r>
                    </a:p>
                    <a:p>
                      <a:pPr marL="457200" marR="0" lvl="0" indent="-34290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rgbClr val="000000"/>
                        </a:solidFill>
                        <a:effectLst/>
                        <a:latin typeface="Verdana" pitchFamily="34" charset="0"/>
                        <a:cs typeface="Arial" charset="0"/>
                        <a:sym typeface="Verdana" pitchFamily="34" charset="0"/>
                      </a:endParaRPr>
                    </a:p>
                    <a:p>
                      <a:pPr marL="457200" marR="0" lvl="0" indent="-342900" algn="l" defTabSz="914400" rtl="0" eaLnBrk="1" fontAlgn="base" latinLnBrk="0" hangingPunct="1">
                        <a:lnSpc>
                          <a:spcPct val="100000"/>
                        </a:lnSpc>
                        <a:spcBef>
                          <a:spcPct val="0"/>
                        </a:spcBef>
                        <a:spcAft>
                          <a:spcPct val="0"/>
                        </a:spcAft>
                        <a:buClrTx/>
                        <a:buSzPts val="1800"/>
                        <a:buFont typeface="Verdana" pitchFamily="34" charset="0"/>
                        <a:buChar char="●"/>
                        <a:tabLst/>
                      </a:pPr>
                      <a:r>
                        <a:rPr kumimoji="0" lang="de-DE" sz="1800" b="0" i="0" u="none" strike="noStrike" cap="none" normalizeH="0" baseline="0" smtClean="0">
                          <a:ln>
                            <a:noFill/>
                          </a:ln>
                          <a:solidFill>
                            <a:srgbClr val="000000"/>
                          </a:solidFill>
                          <a:effectLst/>
                          <a:latin typeface="Verdana" pitchFamily="34" charset="0"/>
                          <a:cs typeface="Arial" charset="0"/>
                          <a:sym typeface="Verdana" pitchFamily="34" charset="0"/>
                        </a:rPr>
                        <a:t>ausdehnungslos</a:t>
                      </a:r>
                    </a:p>
                  </a:txBody>
                  <a:tcPr marL="91425" marR="91425" marT="91425" marB="91425" horzOverflow="overflow">
                    <a:lnL w="9525" cap="flat" cmpd="sng" algn="ctr">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lgn="ctr">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lnTlToBr>
                      <a:noFill/>
                    </a:lnTlToBr>
                    <a:lnBlToTr>
                      <a:noFill/>
                    </a:lnBlToTr>
                    <a:noFill/>
                  </a:tcPr>
                </a:tc>
              </a:tr>
            </a:tbl>
          </a:graphicData>
        </a:graphic>
      </p:graphicFrame>
      <p:cxnSp>
        <p:nvCxnSpPr>
          <p:cNvPr id="21523" name="Google Shape;113;p12"/>
          <p:cNvCxnSpPr>
            <a:cxnSpLocks noChangeShapeType="1"/>
          </p:cNvCxnSpPr>
          <p:nvPr/>
        </p:nvCxnSpPr>
        <p:spPr bwMode="auto">
          <a:xfrm>
            <a:off x="4367213" y="2030413"/>
            <a:ext cx="496887" cy="0"/>
          </a:xfrm>
          <a:prstGeom prst="straightConnector1">
            <a:avLst/>
          </a:prstGeom>
          <a:noFill/>
          <a:ln w="9525">
            <a:solidFill>
              <a:schemeClr val="bg2"/>
            </a:solidFill>
            <a:round/>
            <a:headEnd/>
            <a:tailEnd type="triangle" w="med" len="med"/>
          </a:ln>
        </p:spPr>
      </p:cxnSp>
      <p:pic>
        <p:nvPicPr>
          <p:cNvPr id="21524" name="Google Shape;114;p12"/>
          <p:cNvPicPr preferRelativeResize="0">
            <a:picLocks noChangeAspect="1" noChangeArrowheads="1"/>
          </p:cNvPicPr>
          <p:nvPr/>
        </p:nvPicPr>
        <p:blipFill>
          <a:blip r:embed="rId3"/>
          <a:srcRect l="22879" r="29681" b="5731"/>
          <a:stretch>
            <a:fillRect/>
          </a:stretch>
        </p:blipFill>
        <p:spPr bwMode="auto">
          <a:xfrm>
            <a:off x="7913688" y="212725"/>
            <a:ext cx="1662112" cy="1857375"/>
          </a:xfrm>
          <a:prstGeom prst="rect">
            <a:avLst/>
          </a:prstGeom>
          <a:noFill/>
          <a:ln w="9525">
            <a:noFill/>
            <a:miter lim="800000"/>
            <a:headEnd/>
            <a:tailEnd/>
          </a:ln>
        </p:spPr>
      </p:pic>
      <p:sp>
        <p:nvSpPr>
          <p:cNvPr id="21525" name="Google Shape;115;p12"/>
          <p:cNvSpPr txBox="1">
            <a:spLocks noChangeArrowheads="1"/>
          </p:cNvSpPr>
          <p:nvPr/>
        </p:nvSpPr>
        <p:spPr bwMode="auto">
          <a:xfrm>
            <a:off x="9809163" y="869950"/>
            <a:ext cx="2076450" cy="495300"/>
          </a:xfrm>
          <a:prstGeom prst="rect">
            <a:avLst/>
          </a:prstGeom>
          <a:noFill/>
          <a:ln w="9525">
            <a:noFill/>
            <a:miter lim="800000"/>
            <a:headEnd/>
            <a:tailEnd/>
          </a:ln>
        </p:spPr>
        <p:txBody>
          <a:bodyPr lIns="91425" tIns="91425" rIns="91425" bIns="91425"/>
          <a:lstStyle/>
          <a:p>
            <a:pPr algn="ctr">
              <a:buClr>
                <a:srgbClr val="000000"/>
              </a:buClr>
              <a:buFont typeface="Arial" charset="0"/>
              <a:buNone/>
            </a:pPr>
            <a:r>
              <a:rPr lang="de-DE" sz="2100">
                <a:latin typeface="Verdana" pitchFamily="34" charset="0"/>
                <a:sym typeface="Verdana" pitchFamily="34" charset="0"/>
              </a:rPr>
              <a:t>1596-1650</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1717</Words>
  <Application>Microsoft Office PowerPoint</Application>
  <PresentationFormat>Custom</PresentationFormat>
  <Paragraphs>359</Paragraphs>
  <Slides>31</Slides>
  <Notes>31</Notes>
  <HiddenSlides>1</HiddenSlides>
  <MMClips>0</MMClips>
  <ScaleCrop>false</ScaleCrop>
  <HeadingPairs>
    <vt:vector size="6" baseType="variant">
      <vt:variant>
        <vt:lpstr>Verwendete Schriftarten</vt:lpstr>
      </vt:variant>
      <vt:variant>
        <vt:i4>3</vt:i4>
      </vt:variant>
      <vt:variant>
        <vt:lpstr>Entwurfsvorlage</vt:lpstr>
      </vt:variant>
      <vt:variant>
        <vt:i4>3</vt:i4>
      </vt:variant>
      <vt:variant>
        <vt:lpstr>Folientitel</vt:lpstr>
      </vt:variant>
      <vt:variant>
        <vt:i4>31</vt:i4>
      </vt:variant>
    </vt:vector>
  </HeadingPairs>
  <TitlesOfParts>
    <vt:vector size="37" baseType="lpstr">
      <vt:lpstr>Arial</vt:lpstr>
      <vt:lpstr>Verdana</vt:lpstr>
      <vt:lpstr>Calibri</vt:lpstr>
      <vt:lpstr>Office Theme</vt:lpstr>
      <vt:lpstr>Office Theme</vt:lpstr>
      <vt:lpstr>Office Theme</vt:lpstr>
      <vt:lpstr>„Das Mysterium der Seele“   von Nina Gloßner,  Antonia Riedl &amp;  Christiane Schnepf</vt:lpstr>
      <vt:lpstr>Gliederung</vt:lpstr>
      <vt:lpstr>1.   Definition </vt:lpstr>
      <vt:lpstr>2.    Vorchristliche Antike 2.1.  Platon</vt:lpstr>
      <vt:lpstr>2.    Vorchristliche Antike 2.2.  Aristoteles</vt:lpstr>
      <vt:lpstr>2.   Religiöser Kontext</vt:lpstr>
      <vt:lpstr>3.   Religiöser Kontext</vt:lpstr>
      <vt:lpstr>3.   Religiöser Kontext</vt:lpstr>
      <vt:lpstr>4. Neuzeitliche Ansichten 4.1. Descartes </vt:lpstr>
      <vt:lpstr>4. Neuzeitliche Ansichten  4.1. Descartes </vt:lpstr>
      <vt:lpstr>4. Neuzeitliche Ansichten  4.2. Kant </vt:lpstr>
      <vt:lpstr>4. Neuzeitliche Ansichten  4.2 Kant </vt:lpstr>
      <vt:lpstr>4. Neuzeitliche Ansichten  4.2 Kant </vt:lpstr>
      <vt:lpstr>4. Neuzeitliche Ansichten  4.2. Kant  </vt:lpstr>
      <vt:lpstr>4. Neuzeitliche Ansichten  4.2. Kant </vt:lpstr>
      <vt:lpstr>4. Neuzeitliche Ansichten  4.3. Freud </vt:lpstr>
      <vt:lpstr>5. Das Leib-Seele-Problem</vt:lpstr>
      <vt:lpstr>5. Das Leib-Seele-Problem 5.1. Monistische Denkweisen</vt:lpstr>
      <vt:lpstr>5. Das Leib-Seele-Problem 5.2. Dualistische Denkweisen</vt:lpstr>
      <vt:lpstr>5. Das Leib-Seele-Problem 5.3. Sprachphilosophische Kritik und Relevanzbehauptung</vt:lpstr>
      <vt:lpstr>6. Wissenschaftliche Untersuchungen  6.1. Das Gewicht der Seele</vt:lpstr>
      <vt:lpstr>6. Wissenschaftliche Untersuchungen  6.2. Nahtoderfahrungen</vt:lpstr>
      <vt:lpstr>6. Wissenschaftliche Untersuchungen  6.3 Psychologische Experimente</vt:lpstr>
      <vt:lpstr>6. Wissenschaftliche Untersuchungen  6.3 Psychologische Experimente</vt:lpstr>
      <vt:lpstr>6. Wissenschaftliche Untersuchungen  6.3 Psychologische Experimente</vt:lpstr>
      <vt:lpstr>7. Fazit</vt:lpstr>
      <vt:lpstr>Die Frage nach der Existenz der Seele</vt:lpstr>
      <vt:lpstr>8. Diskussion </vt:lpstr>
      <vt:lpstr>9. Quellen </vt:lpstr>
      <vt:lpstr>9. Quellen </vt:lpstr>
      <vt:lpstr>9. Quellen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Mysterium der Seele“   von Nina Gloßner,  Antonia Riedl &amp;  Christiane Schnepf</dc:title>
  <dc:creator>Christiane</dc:creator>
  <cp:lastModifiedBy>Morgner</cp:lastModifiedBy>
  <cp:revision>6</cp:revision>
  <dcterms:modified xsi:type="dcterms:W3CDTF">2020-06-19T11:59:44Z</dcterms:modified>
</cp:coreProperties>
</file>