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7"/>
  </p:notesMasterIdLst>
  <p:sldIdLst>
    <p:sldId id="256" r:id="rId2"/>
    <p:sldId id="257" r:id="rId3"/>
    <p:sldId id="269" r:id="rId4"/>
    <p:sldId id="258" r:id="rId5"/>
    <p:sldId id="270" r:id="rId6"/>
    <p:sldId id="259" r:id="rId7"/>
    <p:sldId id="274" r:id="rId8"/>
    <p:sldId id="273" r:id="rId9"/>
    <p:sldId id="260" r:id="rId10"/>
    <p:sldId id="272" r:id="rId11"/>
    <p:sldId id="261" r:id="rId12"/>
    <p:sldId id="271" r:id="rId13"/>
    <p:sldId id="262" r:id="rId14"/>
    <p:sldId id="263" r:id="rId15"/>
    <p:sldId id="264"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0E1AC5EC-204B-422C-8C0F-F4069B5AADF1}">
          <p14:sldIdLst>
            <p14:sldId id="256"/>
            <p14:sldId id="257"/>
            <p14:sldId id="269"/>
            <p14:sldId id="258"/>
            <p14:sldId id="270"/>
            <p14:sldId id="259"/>
            <p14:sldId id="274"/>
            <p14:sldId id="273"/>
            <p14:sldId id="260"/>
            <p14:sldId id="272"/>
            <p14:sldId id="261"/>
            <p14:sldId id="271"/>
            <p14:sldId id="262"/>
            <p14:sldId id="263"/>
            <p14:sldId id="264"/>
          </p14:sldIdLst>
        </p14:section>
        <p14:section name="Abschnitt ohne Titel" id="{EC7616E2-0A04-473F-A56D-32A05FE51073}">
          <p14:sldIdLst/>
        </p14:section>
      </p14:sectionLst>
    </p:ex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0" autoAdjust="0"/>
    <p:restoredTop sz="94660" autoAdjust="0"/>
  </p:normalViewPr>
  <p:slideViewPr>
    <p:cSldViewPr snapToGrid="0" showGuides="1">
      <p:cViewPr varScale="1">
        <p:scale>
          <a:sx n="80" d="100"/>
          <a:sy n="80" d="100"/>
        </p:scale>
        <p:origin x="-1469" y="-8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81" d="100"/>
          <a:sy n="81" d="100"/>
        </p:scale>
        <p:origin x="389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3F38A2-AA72-4B26-8D26-9D9212726AD9}" type="datetimeFigureOut">
              <a:rPr lang="de-DE" smtClean="0"/>
              <a:t>30.06.2022</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08ED5B-42C2-4639-8307-520291337C15}" type="slidenum">
              <a:rPr lang="de-DE" smtClean="0"/>
              <a:t>‹Nr.›</a:t>
            </a:fld>
            <a:endParaRPr lang="de-DE"/>
          </a:p>
        </p:txBody>
      </p:sp>
    </p:spTree>
    <p:extLst>
      <p:ext uri="{BB962C8B-B14F-4D97-AF65-F5344CB8AC3E}">
        <p14:creationId xmlns:p14="http://schemas.microsoft.com/office/powerpoint/2010/main" val="2068757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5" name="Footer Placeholder 4"/>
          <p:cNvSpPr>
            <a:spLocks noGrp="1"/>
          </p:cNvSpPr>
          <p:nvPr>
            <p:ph type="ftr" sz="quarter" idx="11"/>
          </p:nvPr>
        </p:nvSpPr>
        <p:spPr/>
        <p:txBody>
          <a:bodyPr/>
          <a:lstStyle/>
          <a:p>
            <a:r>
              <a:rPr lang="de-DE" dirty="0"/>
              <a:t>Datenschutz</a:t>
            </a:r>
          </a:p>
        </p:txBody>
      </p:sp>
      <p:sp>
        <p:nvSpPr>
          <p:cNvPr id="6" name="Slide Number Placeholder 5"/>
          <p:cNvSpPr>
            <a:spLocks noGrp="1"/>
          </p:cNvSpPr>
          <p:nvPr>
            <p:ph type="sldNum" sz="quarter" idx="12"/>
          </p:nvPr>
        </p:nvSpPr>
        <p:spPr/>
        <p:txBody>
          <a:bodyPr/>
          <a:lstStyle/>
          <a:p>
            <a:fld id="{95011155-B9C3-4526-BAD3-45724810FFCE}" type="slidenum">
              <a:rPr lang="de-DE" smtClean="0"/>
              <a:t>‹Nr.›</a:t>
            </a:fld>
            <a:endParaRPr lang="de-DE"/>
          </a:p>
        </p:txBody>
      </p:sp>
    </p:spTree>
    <p:extLst>
      <p:ext uri="{BB962C8B-B14F-4D97-AF65-F5344CB8AC3E}">
        <p14:creationId xmlns:p14="http://schemas.microsoft.com/office/powerpoint/2010/main" val="623398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10"/>
          </p:nvPr>
        </p:nvSpPr>
        <p:spPr/>
        <p:txBody>
          <a:bodyPr/>
          <a:lstStyle/>
          <a:p>
            <a:endParaRPr lang="de-DE" dirty="0"/>
          </a:p>
        </p:txBody>
      </p:sp>
      <p:sp>
        <p:nvSpPr>
          <p:cNvPr id="5" name="Footer Placeholder 4"/>
          <p:cNvSpPr>
            <a:spLocks noGrp="1"/>
          </p:cNvSpPr>
          <p:nvPr>
            <p:ph type="ftr" sz="quarter" idx="11"/>
          </p:nvPr>
        </p:nvSpPr>
        <p:spPr/>
        <p:txBody>
          <a:bodyPr/>
          <a:lstStyle/>
          <a:p>
            <a:r>
              <a:rPr lang="de-DE" dirty="0"/>
              <a:t>Datenschutz</a:t>
            </a:r>
          </a:p>
        </p:txBody>
      </p:sp>
      <p:sp>
        <p:nvSpPr>
          <p:cNvPr id="6" name="Slide Number Placeholder 5"/>
          <p:cNvSpPr>
            <a:spLocks noGrp="1"/>
          </p:cNvSpPr>
          <p:nvPr>
            <p:ph type="sldNum" sz="quarter" idx="12"/>
          </p:nvPr>
        </p:nvSpPr>
        <p:spPr/>
        <p:txBody>
          <a:bodyPr/>
          <a:lstStyle/>
          <a:p>
            <a:fld id="{95011155-B9C3-4526-BAD3-45724810FFCE}" type="slidenum">
              <a:rPr lang="de-DE" smtClean="0"/>
              <a:t>‹Nr.›</a:t>
            </a:fld>
            <a:endParaRPr lang="de-DE"/>
          </a:p>
        </p:txBody>
      </p:sp>
    </p:spTree>
    <p:extLst>
      <p:ext uri="{BB962C8B-B14F-4D97-AF65-F5344CB8AC3E}">
        <p14:creationId xmlns:p14="http://schemas.microsoft.com/office/powerpoint/2010/main" val="1236749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endParaRPr lang="de-DE" dirty="0"/>
          </a:p>
        </p:txBody>
      </p:sp>
      <p:sp>
        <p:nvSpPr>
          <p:cNvPr id="5" name="Footer Placeholder 4"/>
          <p:cNvSpPr>
            <a:spLocks noGrp="1"/>
          </p:cNvSpPr>
          <p:nvPr>
            <p:ph type="ftr" sz="quarter" idx="11"/>
          </p:nvPr>
        </p:nvSpPr>
        <p:spPr/>
        <p:txBody>
          <a:bodyPr/>
          <a:lstStyle/>
          <a:p>
            <a:r>
              <a:rPr lang="de-DE" dirty="0"/>
              <a:t>Datenschutz</a:t>
            </a:r>
          </a:p>
        </p:txBody>
      </p:sp>
      <p:sp>
        <p:nvSpPr>
          <p:cNvPr id="6" name="Slide Number Placeholder 5"/>
          <p:cNvSpPr>
            <a:spLocks noGrp="1"/>
          </p:cNvSpPr>
          <p:nvPr>
            <p:ph type="sldNum" sz="quarter" idx="12"/>
          </p:nvPr>
        </p:nvSpPr>
        <p:spPr/>
        <p:txBody>
          <a:bodyPr/>
          <a:lstStyle/>
          <a:p>
            <a:fld id="{95011155-B9C3-4526-BAD3-45724810FFCE}" type="slidenum">
              <a:rPr lang="de-DE" smtClean="0"/>
              <a:t>‹Nr.›</a:t>
            </a:fld>
            <a:endParaRPr lang="de-DE"/>
          </a:p>
        </p:txBody>
      </p:sp>
    </p:spTree>
    <p:extLst>
      <p:ext uri="{BB962C8B-B14F-4D97-AF65-F5344CB8AC3E}">
        <p14:creationId xmlns:p14="http://schemas.microsoft.com/office/powerpoint/2010/main" val="4266790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10"/>
          </p:nvPr>
        </p:nvSpPr>
        <p:spPr/>
        <p:txBody>
          <a:bodyPr/>
          <a:lstStyle/>
          <a:p>
            <a:endParaRPr lang="de-DE" dirty="0"/>
          </a:p>
        </p:txBody>
      </p:sp>
      <p:sp>
        <p:nvSpPr>
          <p:cNvPr id="5" name="Footer Placeholder 4"/>
          <p:cNvSpPr>
            <a:spLocks noGrp="1"/>
          </p:cNvSpPr>
          <p:nvPr>
            <p:ph type="ftr" sz="quarter" idx="11"/>
          </p:nvPr>
        </p:nvSpPr>
        <p:spPr/>
        <p:txBody>
          <a:bodyPr/>
          <a:lstStyle/>
          <a:p>
            <a:r>
              <a:rPr lang="de-DE" dirty="0"/>
              <a:t>Datenschutz</a:t>
            </a:r>
            <a:endParaRPr lang="de-DE" sz="1200" kern="1200" dirty="0">
              <a:solidFill>
                <a:schemeClr val="tx1">
                  <a:tint val="75000"/>
                </a:schemeClr>
              </a:solidFill>
              <a:latin typeface="+mn-lt"/>
              <a:ea typeface="+mn-ea"/>
              <a:cs typeface="+mn-cs"/>
            </a:endParaRPr>
          </a:p>
        </p:txBody>
      </p:sp>
      <p:sp>
        <p:nvSpPr>
          <p:cNvPr id="6" name="Slide Number Placeholder 5"/>
          <p:cNvSpPr>
            <a:spLocks noGrp="1"/>
          </p:cNvSpPr>
          <p:nvPr>
            <p:ph type="sldNum" sz="quarter" idx="12"/>
          </p:nvPr>
        </p:nvSpPr>
        <p:spPr/>
        <p:txBody>
          <a:bodyPr/>
          <a:lstStyle/>
          <a:p>
            <a:fld id="{95011155-B9C3-4526-BAD3-45724810FFCE}" type="slidenum">
              <a:rPr lang="de-DE" smtClean="0"/>
              <a:t>‹Nr.›</a:t>
            </a:fld>
            <a:endParaRPr lang="de-DE" dirty="0"/>
          </a:p>
        </p:txBody>
      </p:sp>
    </p:spTree>
    <p:extLst>
      <p:ext uri="{BB962C8B-B14F-4D97-AF65-F5344CB8AC3E}">
        <p14:creationId xmlns:p14="http://schemas.microsoft.com/office/powerpoint/2010/main" val="1929909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endParaRPr lang="de-DE" dirty="0"/>
          </a:p>
        </p:txBody>
      </p:sp>
      <p:sp>
        <p:nvSpPr>
          <p:cNvPr id="5" name="Footer Placeholder 4"/>
          <p:cNvSpPr>
            <a:spLocks noGrp="1"/>
          </p:cNvSpPr>
          <p:nvPr>
            <p:ph type="ftr" sz="quarter" idx="11"/>
          </p:nvPr>
        </p:nvSpPr>
        <p:spPr/>
        <p:txBody>
          <a:bodyPr/>
          <a:lstStyle/>
          <a:p>
            <a:r>
              <a:rPr lang="de-DE" dirty="0"/>
              <a:t>Datenschutz</a:t>
            </a:r>
          </a:p>
        </p:txBody>
      </p:sp>
      <p:sp>
        <p:nvSpPr>
          <p:cNvPr id="6" name="Slide Number Placeholder 5"/>
          <p:cNvSpPr>
            <a:spLocks noGrp="1"/>
          </p:cNvSpPr>
          <p:nvPr>
            <p:ph type="sldNum" sz="quarter" idx="12"/>
          </p:nvPr>
        </p:nvSpPr>
        <p:spPr/>
        <p:txBody>
          <a:bodyPr/>
          <a:lstStyle/>
          <a:p>
            <a:fld id="{95011155-B9C3-4526-BAD3-45724810FFCE}" type="slidenum">
              <a:rPr lang="de-DE" smtClean="0"/>
              <a:t>‹Nr.›</a:t>
            </a:fld>
            <a:endParaRPr lang="de-DE"/>
          </a:p>
        </p:txBody>
      </p:sp>
    </p:spTree>
    <p:extLst>
      <p:ext uri="{BB962C8B-B14F-4D97-AF65-F5344CB8AC3E}">
        <p14:creationId xmlns:p14="http://schemas.microsoft.com/office/powerpoint/2010/main" val="2991665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endParaRPr lang="de-DE" dirty="0"/>
          </a:p>
        </p:txBody>
      </p:sp>
      <p:sp>
        <p:nvSpPr>
          <p:cNvPr id="6" name="Footer Placeholder 5"/>
          <p:cNvSpPr>
            <a:spLocks noGrp="1"/>
          </p:cNvSpPr>
          <p:nvPr>
            <p:ph type="ftr" sz="quarter" idx="11"/>
          </p:nvPr>
        </p:nvSpPr>
        <p:spPr/>
        <p:txBody>
          <a:bodyPr/>
          <a:lstStyle/>
          <a:p>
            <a:r>
              <a:rPr lang="de-DE" dirty="0"/>
              <a:t>Datenschutz</a:t>
            </a:r>
          </a:p>
        </p:txBody>
      </p:sp>
      <p:sp>
        <p:nvSpPr>
          <p:cNvPr id="7" name="Slide Number Placeholder 6"/>
          <p:cNvSpPr>
            <a:spLocks noGrp="1"/>
          </p:cNvSpPr>
          <p:nvPr>
            <p:ph type="sldNum" sz="quarter" idx="12"/>
          </p:nvPr>
        </p:nvSpPr>
        <p:spPr/>
        <p:txBody>
          <a:bodyPr/>
          <a:lstStyle/>
          <a:p>
            <a:fld id="{95011155-B9C3-4526-BAD3-45724810FFCE}" type="slidenum">
              <a:rPr lang="de-DE" smtClean="0"/>
              <a:t>‹Nr.›</a:t>
            </a:fld>
            <a:endParaRPr lang="de-DE"/>
          </a:p>
        </p:txBody>
      </p:sp>
    </p:spTree>
    <p:extLst>
      <p:ext uri="{BB962C8B-B14F-4D97-AF65-F5344CB8AC3E}">
        <p14:creationId xmlns:p14="http://schemas.microsoft.com/office/powerpoint/2010/main" val="1213054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29842" y="2505075"/>
            <a:ext cx="3868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endParaRPr lang="de-DE" dirty="0"/>
          </a:p>
        </p:txBody>
      </p:sp>
      <p:sp>
        <p:nvSpPr>
          <p:cNvPr id="8" name="Footer Placeholder 7"/>
          <p:cNvSpPr>
            <a:spLocks noGrp="1"/>
          </p:cNvSpPr>
          <p:nvPr>
            <p:ph type="ftr" sz="quarter" idx="11"/>
          </p:nvPr>
        </p:nvSpPr>
        <p:spPr/>
        <p:txBody>
          <a:bodyPr/>
          <a:lstStyle/>
          <a:p>
            <a:r>
              <a:rPr lang="de-DE" dirty="0"/>
              <a:t>Datenschutz</a:t>
            </a:r>
          </a:p>
        </p:txBody>
      </p:sp>
      <p:sp>
        <p:nvSpPr>
          <p:cNvPr id="9" name="Slide Number Placeholder 8"/>
          <p:cNvSpPr>
            <a:spLocks noGrp="1"/>
          </p:cNvSpPr>
          <p:nvPr>
            <p:ph type="sldNum" sz="quarter" idx="12"/>
          </p:nvPr>
        </p:nvSpPr>
        <p:spPr/>
        <p:txBody>
          <a:bodyPr/>
          <a:lstStyle/>
          <a:p>
            <a:fld id="{95011155-B9C3-4526-BAD3-45724810FFCE}" type="slidenum">
              <a:rPr lang="de-DE" smtClean="0"/>
              <a:t>‹Nr.›</a:t>
            </a:fld>
            <a:endParaRPr lang="de-DE"/>
          </a:p>
        </p:txBody>
      </p:sp>
    </p:spTree>
    <p:extLst>
      <p:ext uri="{BB962C8B-B14F-4D97-AF65-F5344CB8AC3E}">
        <p14:creationId xmlns:p14="http://schemas.microsoft.com/office/powerpoint/2010/main" val="3869411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endParaRPr lang="de-DE" dirty="0"/>
          </a:p>
        </p:txBody>
      </p:sp>
      <p:sp>
        <p:nvSpPr>
          <p:cNvPr id="4" name="Footer Placeholder 3"/>
          <p:cNvSpPr>
            <a:spLocks noGrp="1"/>
          </p:cNvSpPr>
          <p:nvPr>
            <p:ph type="ftr" sz="quarter" idx="11"/>
          </p:nvPr>
        </p:nvSpPr>
        <p:spPr/>
        <p:txBody>
          <a:bodyPr/>
          <a:lstStyle/>
          <a:p>
            <a:r>
              <a:rPr lang="de-DE" dirty="0"/>
              <a:t>Datenschutz</a:t>
            </a:r>
          </a:p>
        </p:txBody>
      </p:sp>
      <p:sp>
        <p:nvSpPr>
          <p:cNvPr id="5" name="Slide Number Placeholder 4"/>
          <p:cNvSpPr>
            <a:spLocks noGrp="1"/>
          </p:cNvSpPr>
          <p:nvPr>
            <p:ph type="sldNum" sz="quarter" idx="12"/>
          </p:nvPr>
        </p:nvSpPr>
        <p:spPr/>
        <p:txBody>
          <a:bodyPr/>
          <a:lstStyle/>
          <a:p>
            <a:fld id="{95011155-B9C3-4526-BAD3-45724810FFCE}" type="slidenum">
              <a:rPr lang="de-DE" smtClean="0"/>
              <a:t>‹Nr.›</a:t>
            </a:fld>
            <a:endParaRPr lang="de-DE"/>
          </a:p>
        </p:txBody>
      </p:sp>
    </p:spTree>
    <p:extLst>
      <p:ext uri="{BB962C8B-B14F-4D97-AF65-F5344CB8AC3E}">
        <p14:creationId xmlns:p14="http://schemas.microsoft.com/office/powerpoint/2010/main" val="2851786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de-DE" dirty="0"/>
          </a:p>
        </p:txBody>
      </p:sp>
      <p:sp>
        <p:nvSpPr>
          <p:cNvPr id="3" name="Footer Placeholder 2"/>
          <p:cNvSpPr>
            <a:spLocks noGrp="1"/>
          </p:cNvSpPr>
          <p:nvPr>
            <p:ph type="ftr" sz="quarter" idx="11"/>
          </p:nvPr>
        </p:nvSpPr>
        <p:spPr/>
        <p:txBody>
          <a:bodyPr/>
          <a:lstStyle/>
          <a:p>
            <a:r>
              <a:rPr lang="de-DE" dirty="0"/>
              <a:t>Datenschutz</a:t>
            </a:r>
          </a:p>
        </p:txBody>
      </p:sp>
      <p:sp>
        <p:nvSpPr>
          <p:cNvPr id="4" name="Slide Number Placeholder 3"/>
          <p:cNvSpPr>
            <a:spLocks noGrp="1"/>
          </p:cNvSpPr>
          <p:nvPr>
            <p:ph type="sldNum" sz="quarter" idx="12"/>
          </p:nvPr>
        </p:nvSpPr>
        <p:spPr/>
        <p:txBody>
          <a:bodyPr/>
          <a:lstStyle/>
          <a:p>
            <a:fld id="{95011155-B9C3-4526-BAD3-45724810FFCE}" type="slidenum">
              <a:rPr lang="de-DE" smtClean="0"/>
              <a:t>‹Nr.›</a:t>
            </a:fld>
            <a:endParaRPr lang="de-DE"/>
          </a:p>
        </p:txBody>
      </p:sp>
    </p:spTree>
    <p:extLst>
      <p:ext uri="{BB962C8B-B14F-4D97-AF65-F5344CB8AC3E}">
        <p14:creationId xmlns:p14="http://schemas.microsoft.com/office/powerpoint/2010/main" val="1402688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endParaRPr lang="de-DE" dirty="0"/>
          </a:p>
        </p:txBody>
      </p:sp>
      <p:sp>
        <p:nvSpPr>
          <p:cNvPr id="6" name="Footer Placeholder 5"/>
          <p:cNvSpPr>
            <a:spLocks noGrp="1"/>
          </p:cNvSpPr>
          <p:nvPr>
            <p:ph type="ftr" sz="quarter" idx="11"/>
          </p:nvPr>
        </p:nvSpPr>
        <p:spPr/>
        <p:txBody>
          <a:bodyPr/>
          <a:lstStyle/>
          <a:p>
            <a:r>
              <a:rPr lang="de-DE" dirty="0"/>
              <a:t>Datenschutz</a:t>
            </a:r>
          </a:p>
        </p:txBody>
      </p:sp>
      <p:sp>
        <p:nvSpPr>
          <p:cNvPr id="7" name="Slide Number Placeholder 6"/>
          <p:cNvSpPr>
            <a:spLocks noGrp="1"/>
          </p:cNvSpPr>
          <p:nvPr>
            <p:ph type="sldNum" sz="quarter" idx="12"/>
          </p:nvPr>
        </p:nvSpPr>
        <p:spPr/>
        <p:txBody>
          <a:bodyPr/>
          <a:lstStyle/>
          <a:p>
            <a:fld id="{95011155-B9C3-4526-BAD3-45724810FFCE}" type="slidenum">
              <a:rPr lang="de-DE" smtClean="0"/>
              <a:t>‹Nr.›</a:t>
            </a:fld>
            <a:endParaRPr lang="de-DE"/>
          </a:p>
        </p:txBody>
      </p:sp>
    </p:spTree>
    <p:extLst>
      <p:ext uri="{BB962C8B-B14F-4D97-AF65-F5344CB8AC3E}">
        <p14:creationId xmlns:p14="http://schemas.microsoft.com/office/powerpoint/2010/main" val="3978553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endParaRPr lang="de-DE" dirty="0"/>
          </a:p>
        </p:txBody>
      </p:sp>
      <p:sp>
        <p:nvSpPr>
          <p:cNvPr id="6" name="Footer Placeholder 5"/>
          <p:cNvSpPr>
            <a:spLocks noGrp="1"/>
          </p:cNvSpPr>
          <p:nvPr>
            <p:ph type="ftr" sz="quarter" idx="11"/>
          </p:nvPr>
        </p:nvSpPr>
        <p:spPr/>
        <p:txBody>
          <a:bodyPr/>
          <a:lstStyle/>
          <a:p>
            <a:r>
              <a:rPr lang="de-DE" dirty="0"/>
              <a:t>Datenschutz</a:t>
            </a:r>
          </a:p>
        </p:txBody>
      </p:sp>
      <p:sp>
        <p:nvSpPr>
          <p:cNvPr id="7" name="Slide Number Placeholder 6"/>
          <p:cNvSpPr>
            <a:spLocks noGrp="1"/>
          </p:cNvSpPr>
          <p:nvPr>
            <p:ph type="sldNum" sz="quarter" idx="12"/>
          </p:nvPr>
        </p:nvSpPr>
        <p:spPr/>
        <p:txBody>
          <a:bodyPr/>
          <a:lstStyle/>
          <a:p>
            <a:fld id="{95011155-B9C3-4526-BAD3-45724810FFCE}" type="slidenum">
              <a:rPr lang="de-DE" smtClean="0"/>
              <a:t>‹Nr.›</a:t>
            </a:fld>
            <a:endParaRPr lang="de-DE"/>
          </a:p>
        </p:txBody>
      </p:sp>
    </p:spTree>
    <p:extLst>
      <p:ext uri="{BB962C8B-B14F-4D97-AF65-F5344CB8AC3E}">
        <p14:creationId xmlns:p14="http://schemas.microsoft.com/office/powerpoint/2010/main" val="1711355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t>Datenschutz</a:t>
            </a:r>
            <a:endParaRPr lang="de-DE" sz="1200" kern="1200" dirty="0">
              <a:solidFill>
                <a:schemeClr val="tx1">
                  <a:tint val="75000"/>
                </a:schemeClr>
              </a:solidFill>
              <a:latin typeface="+mn-lt"/>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11155-B9C3-4526-BAD3-45724810FFCE}" type="slidenum">
              <a:rPr lang="de-DE" smtClean="0"/>
              <a:t>‹Nr.›</a:t>
            </a:fld>
            <a:endParaRPr lang="de-DE" dirty="0"/>
          </a:p>
        </p:txBody>
      </p:sp>
    </p:spTree>
    <p:extLst>
      <p:ext uri="{BB962C8B-B14F-4D97-AF65-F5344CB8AC3E}">
        <p14:creationId xmlns:p14="http://schemas.microsoft.com/office/powerpoint/2010/main" val="11648714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10" Type="http://schemas.openxmlformats.org/officeDocument/2006/relationships/image" Target="../media/image12.png"/><Relationship Id="rId4" Type="http://schemas.microsoft.com/office/2007/relationships/hdphoto" Target="../media/hdphoto1.wdp"/><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8439" r="-1473"/>
          <a:stretch/>
        </p:blipFill>
        <p:spPr bwMode="auto">
          <a:xfrm>
            <a:off x="0" y="0"/>
            <a:ext cx="929446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a:extLst>
              <a:ext uri="{FF2B5EF4-FFF2-40B4-BE49-F238E27FC236}">
                <a16:creationId xmlns="" xmlns:a16="http://schemas.microsoft.com/office/drawing/2014/main" id="{18FE8F16-AA4F-EDD9-DC3F-5975E11354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637" y="3920393"/>
            <a:ext cx="523875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a:extLst>
              <a:ext uri="{FF2B5EF4-FFF2-40B4-BE49-F238E27FC236}">
                <a16:creationId xmlns="" xmlns:a16="http://schemas.microsoft.com/office/drawing/2014/main" id="{9D9D1AFF-A57F-E700-47EC-A78B33D0CF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02664">
            <a:off x="650558" y="3116741"/>
            <a:ext cx="2438400"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 xmlns:a16="http://schemas.microsoft.com/office/drawing/2014/main" id="{9F965DB9-A838-7AF9-4D42-CD3A1DADD4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68982">
            <a:off x="6136410" y="3192772"/>
            <a:ext cx="2604889" cy="1724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a:extLst>
              <a:ext uri="{FF2B5EF4-FFF2-40B4-BE49-F238E27FC236}">
                <a16:creationId xmlns="" xmlns:a16="http://schemas.microsoft.com/office/drawing/2014/main" id="{296C85C7-7E47-731C-966E-2B6C686BE2A0}"/>
              </a:ext>
            </a:extLst>
          </p:cNvPr>
          <p:cNvSpPr txBox="1"/>
          <p:nvPr/>
        </p:nvSpPr>
        <p:spPr>
          <a:xfrm>
            <a:off x="1403648" y="691408"/>
            <a:ext cx="6552728" cy="1446550"/>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de-DE" sz="4400" b="1" dirty="0">
                <a:solidFill>
                  <a:srgbClr val="C00000"/>
                </a:solidFill>
                <a:effectLst>
                  <a:outerShdw blurRad="38100" dist="38100" dir="2700000" algn="tl">
                    <a:srgbClr val="000000">
                      <a:alpha val="43137"/>
                    </a:srgbClr>
                  </a:outerShdw>
                </a:effectLst>
              </a:rPr>
              <a:t>Datenschutz –</a:t>
            </a:r>
          </a:p>
          <a:p>
            <a:pPr algn="ctr"/>
            <a:r>
              <a:rPr lang="de-DE" sz="4400" b="1" dirty="0">
                <a:solidFill>
                  <a:srgbClr val="C00000"/>
                </a:solidFill>
                <a:effectLst>
                  <a:outerShdw blurRad="38100" dist="38100" dir="2700000" algn="tl">
                    <a:srgbClr val="000000">
                      <a:alpha val="43137"/>
                    </a:srgbClr>
                  </a:outerShdw>
                </a:effectLst>
              </a:rPr>
              <a:t>ein unwichtiges Thema ?</a:t>
            </a:r>
            <a:endParaRPr lang="en-GB" sz="44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691071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8439" r="-1473"/>
          <a:stretch/>
        </p:blipFill>
        <p:spPr bwMode="auto">
          <a:xfrm>
            <a:off x="0" y="0"/>
            <a:ext cx="929446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ußzeilenplatzhalter 3">
            <a:extLst>
              <a:ext uri="{FF2B5EF4-FFF2-40B4-BE49-F238E27FC236}">
                <a16:creationId xmlns="" xmlns:a16="http://schemas.microsoft.com/office/drawing/2014/main" id="{26EE69B5-309D-0F72-52BD-D3814CC78095}"/>
              </a:ext>
            </a:extLst>
          </p:cNvPr>
          <p:cNvSpPr>
            <a:spLocks noGrp="1"/>
          </p:cNvSpPr>
          <p:nvPr>
            <p:ph type="ftr" sz="quarter" idx="11"/>
          </p:nvPr>
        </p:nvSpPr>
        <p:spPr/>
        <p:txBody>
          <a:bodyPr/>
          <a:lstStyle/>
          <a:p>
            <a:r>
              <a:rPr lang="de-DE" sz="1400" dirty="0" smtClean="0">
                <a:solidFill>
                  <a:schemeClr val="bg1"/>
                </a:solidFill>
              </a:rPr>
              <a:t>Referat zum Datenschutz</a:t>
            </a:r>
            <a:endParaRPr lang="de-DE" sz="1400" dirty="0">
              <a:solidFill>
                <a:schemeClr val="bg1"/>
              </a:solidFill>
            </a:endParaRPr>
          </a:p>
        </p:txBody>
      </p:sp>
      <p:sp>
        <p:nvSpPr>
          <p:cNvPr id="15" name="Datumsplatzhalter 14">
            <a:extLst>
              <a:ext uri="{FF2B5EF4-FFF2-40B4-BE49-F238E27FC236}">
                <a16:creationId xmlns="" xmlns:a16="http://schemas.microsoft.com/office/drawing/2014/main" id="{DFE54466-000A-1084-0BB0-837E95CEF0AD}"/>
              </a:ext>
            </a:extLst>
          </p:cNvPr>
          <p:cNvSpPr>
            <a:spLocks noGrp="1"/>
          </p:cNvSpPr>
          <p:nvPr>
            <p:ph type="dt" sz="half" idx="10"/>
          </p:nvPr>
        </p:nvSpPr>
        <p:spPr>
          <a:xfrm>
            <a:off x="628649" y="6356351"/>
            <a:ext cx="2705101" cy="365125"/>
          </a:xfrm>
        </p:spPr>
        <p:txBody>
          <a:bodyPr/>
          <a:lstStyle/>
          <a:p>
            <a:r>
              <a:rPr lang="de-DE" sz="1400" dirty="0">
                <a:solidFill>
                  <a:schemeClr val="bg1"/>
                </a:solidFill>
              </a:rPr>
              <a:t>30.06.2022, Maximilian </a:t>
            </a:r>
            <a:r>
              <a:rPr lang="de-DE" sz="1400" dirty="0" err="1">
                <a:solidFill>
                  <a:schemeClr val="bg1"/>
                </a:solidFill>
              </a:rPr>
              <a:t>Zoschke</a:t>
            </a:r>
            <a:endParaRPr lang="de-DE" sz="1400" dirty="0">
              <a:solidFill>
                <a:schemeClr val="bg1"/>
              </a:solidFill>
            </a:endParaRPr>
          </a:p>
        </p:txBody>
      </p:sp>
      <p:sp>
        <p:nvSpPr>
          <p:cNvPr id="16" name="Foliennummernplatzhalter 15">
            <a:extLst>
              <a:ext uri="{FF2B5EF4-FFF2-40B4-BE49-F238E27FC236}">
                <a16:creationId xmlns="" xmlns:a16="http://schemas.microsoft.com/office/drawing/2014/main" id="{EA06EBAD-DDCF-9FB2-44AB-DD239107E7B8}"/>
              </a:ext>
            </a:extLst>
          </p:cNvPr>
          <p:cNvSpPr>
            <a:spLocks noGrp="1"/>
          </p:cNvSpPr>
          <p:nvPr>
            <p:ph type="sldNum" sz="quarter" idx="12"/>
          </p:nvPr>
        </p:nvSpPr>
        <p:spPr/>
        <p:txBody>
          <a:bodyPr/>
          <a:lstStyle/>
          <a:p>
            <a:fld id="{95011155-B9C3-4526-BAD3-45724810FFCE}" type="slidenum">
              <a:rPr lang="de-DE" sz="1400" smtClean="0">
                <a:solidFill>
                  <a:schemeClr val="bg1"/>
                </a:solidFill>
              </a:rPr>
              <a:t>10</a:t>
            </a:fld>
            <a:endParaRPr lang="de-DE" sz="1400" dirty="0">
              <a:solidFill>
                <a:schemeClr val="bg1"/>
              </a:solidFill>
            </a:endParaRPr>
          </a:p>
        </p:txBody>
      </p:sp>
      <p:sp>
        <p:nvSpPr>
          <p:cNvPr id="5" name="Textfeld 4">
            <a:extLst>
              <a:ext uri="{FF2B5EF4-FFF2-40B4-BE49-F238E27FC236}">
                <a16:creationId xmlns="" xmlns:a16="http://schemas.microsoft.com/office/drawing/2014/main" id="{6522DE0A-450D-5469-37B1-40BEECE81262}"/>
              </a:ext>
            </a:extLst>
          </p:cNvPr>
          <p:cNvSpPr txBox="1"/>
          <p:nvPr/>
        </p:nvSpPr>
        <p:spPr>
          <a:xfrm>
            <a:off x="784656" y="762579"/>
            <a:ext cx="8515892" cy="523220"/>
          </a:xfrm>
          <a:prstGeom prst="rect">
            <a:avLst/>
          </a:prstGeom>
          <a:noFill/>
        </p:spPr>
        <p:txBody>
          <a:bodyPr wrap="square" rtlCol="0">
            <a:spAutoFit/>
          </a:bodyPr>
          <a:lstStyle/>
          <a:p>
            <a:r>
              <a:rPr lang="de-DE" sz="2800" b="1" dirty="0">
                <a:solidFill>
                  <a:schemeClr val="bg1">
                    <a:lumMod val="95000"/>
                  </a:schemeClr>
                </a:solidFill>
              </a:rPr>
              <a:t>Identitätsdiebstahl</a:t>
            </a:r>
            <a:endParaRPr lang="en-GB" sz="2800" b="1" dirty="0">
              <a:solidFill>
                <a:schemeClr val="bg1">
                  <a:lumMod val="95000"/>
                </a:schemeClr>
              </a:solidFill>
            </a:endParaRPr>
          </a:p>
        </p:txBody>
      </p:sp>
      <p:sp>
        <p:nvSpPr>
          <p:cNvPr id="6" name="Textfeld 5">
            <a:extLst>
              <a:ext uri="{FF2B5EF4-FFF2-40B4-BE49-F238E27FC236}">
                <a16:creationId xmlns="" xmlns:a16="http://schemas.microsoft.com/office/drawing/2014/main" id="{24C01BAA-7A96-3D55-DF92-2B901CE307B2}"/>
              </a:ext>
            </a:extLst>
          </p:cNvPr>
          <p:cNvSpPr txBox="1"/>
          <p:nvPr/>
        </p:nvSpPr>
        <p:spPr>
          <a:xfrm>
            <a:off x="748444" y="290245"/>
            <a:ext cx="5819101" cy="523220"/>
          </a:xfrm>
          <a:prstGeom prst="rect">
            <a:avLst/>
          </a:prstGeom>
          <a:noFill/>
        </p:spPr>
        <p:txBody>
          <a:bodyPr wrap="square" rtlCol="0">
            <a:spAutoFit/>
          </a:bodyPr>
          <a:lstStyle/>
          <a:p>
            <a:r>
              <a:rPr lang="de-DE" sz="2800" dirty="0">
                <a:solidFill>
                  <a:schemeClr val="bg1">
                    <a:lumMod val="95000"/>
                  </a:schemeClr>
                </a:solidFill>
              </a:rPr>
              <a:t>Möglichkeiten der Datennutzung</a:t>
            </a:r>
          </a:p>
        </p:txBody>
      </p:sp>
      <p:pic>
        <p:nvPicPr>
          <p:cNvPr id="9" name="Picture 2">
            <a:extLst>
              <a:ext uri="{FF2B5EF4-FFF2-40B4-BE49-F238E27FC236}">
                <a16:creationId xmlns="" xmlns:a16="http://schemas.microsoft.com/office/drawing/2014/main" id="{4896A8C4-D7CF-4EDA-EB50-7BD1A75924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8160" y="136523"/>
            <a:ext cx="2580722" cy="1290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feld 9">
            <a:extLst>
              <a:ext uri="{FF2B5EF4-FFF2-40B4-BE49-F238E27FC236}">
                <a16:creationId xmlns="" xmlns:a16="http://schemas.microsoft.com/office/drawing/2014/main" id="{A5FF07CE-4762-F2B8-8693-EBF75AA5ABA0}"/>
              </a:ext>
            </a:extLst>
          </p:cNvPr>
          <p:cNvSpPr txBox="1"/>
          <p:nvPr/>
        </p:nvSpPr>
        <p:spPr>
          <a:xfrm>
            <a:off x="1211217" y="1635354"/>
            <a:ext cx="7662769" cy="4555093"/>
          </a:xfrm>
          <a:prstGeom prst="rect">
            <a:avLst/>
          </a:prstGeom>
          <a:noFill/>
        </p:spPr>
        <p:txBody>
          <a:bodyPr wrap="square" rtlCol="0">
            <a:spAutoFit/>
          </a:bodyPr>
          <a:lstStyle/>
          <a:p>
            <a:pPr marL="285750" indent="-285750">
              <a:lnSpc>
                <a:spcPts val="3000"/>
              </a:lnSpc>
              <a:spcBef>
                <a:spcPts val="1200"/>
              </a:spcBef>
              <a:buFont typeface="Wingdings" panose="05000000000000000000" pitchFamily="2" charset="2"/>
              <a:buChar char="Ø"/>
            </a:pPr>
            <a:r>
              <a:rPr lang="de-DE" sz="2000" dirty="0">
                <a:solidFill>
                  <a:schemeClr val="bg1">
                    <a:lumMod val="95000"/>
                  </a:schemeClr>
                </a:solidFill>
              </a:rPr>
              <a:t>Abgreifen von persönlichen Daten und Zugangsberechtigungen</a:t>
            </a:r>
            <a:br>
              <a:rPr lang="de-DE" sz="2000" dirty="0">
                <a:solidFill>
                  <a:schemeClr val="bg1">
                    <a:lumMod val="95000"/>
                  </a:schemeClr>
                </a:solidFill>
              </a:rPr>
            </a:br>
            <a:r>
              <a:rPr lang="de-DE" sz="2000" dirty="0">
                <a:solidFill>
                  <a:schemeClr val="bg1">
                    <a:lumMod val="95000"/>
                  </a:schemeClr>
                </a:solidFill>
                <a:sym typeface="Wingdings" panose="05000000000000000000" pitchFamily="2" charset="2"/>
              </a:rPr>
              <a:t> </a:t>
            </a:r>
            <a:r>
              <a:rPr lang="de-DE" sz="2000" dirty="0" smtClean="0">
                <a:solidFill>
                  <a:schemeClr val="bg1">
                    <a:lumMod val="95000"/>
                  </a:schemeClr>
                </a:solidFill>
                <a:sym typeface="Wingdings" panose="05000000000000000000" pitchFamily="2" charset="2"/>
              </a:rPr>
              <a:t>	Einkaufen </a:t>
            </a:r>
            <a:r>
              <a:rPr lang="de-DE" sz="2000" dirty="0">
                <a:solidFill>
                  <a:schemeClr val="bg1">
                    <a:lumMod val="95000"/>
                  </a:schemeClr>
                </a:solidFill>
                <a:sym typeface="Wingdings" panose="05000000000000000000" pitchFamily="2" charset="2"/>
              </a:rPr>
              <a:t>mit falschem Namen, Posts, </a:t>
            </a:r>
            <a:r>
              <a:rPr lang="de-DE" sz="2000" dirty="0" smtClean="0">
                <a:solidFill>
                  <a:schemeClr val="bg1">
                    <a:lumMod val="95000"/>
                  </a:schemeClr>
                </a:solidFill>
                <a:sym typeface="Wingdings" panose="05000000000000000000" pitchFamily="2" charset="2"/>
              </a:rPr>
              <a:t>Nachrichten,</a:t>
            </a:r>
            <a:br>
              <a:rPr lang="de-DE" sz="2000" dirty="0" smtClean="0">
                <a:solidFill>
                  <a:schemeClr val="bg1">
                    <a:lumMod val="95000"/>
                  </a:schemeClr>
                </a:solidFill>
                <a:sym typeface="Wingdings" panose="05000000000000000000" pitchFamily="2" charset="2"/>
              </a:rPr>
            </a:br>
            <a:r>
              <a:rPr lang="de-DE" sz="2000" dirty="0" smtClean="0">
                <a:solidFill>
                  <a:schemeClr val="bg1">
                    <a:lumMod val="95000"/>
                  </a:schemeClr>
                </a:solidFill>
                <a:sym typeface="Wingdings" panose="05000000000000000000" pitchFamily="2" charset="2"/>
              </a:rPr>
              <a:t>		Geld </a:t>
            </a:r>
            <a:r>
              <a:rPr lang="de-DE" sz="2000" dirty="0">
                <a:solidFill>
                  <a:schemeClr val="bg1">
                    <a:lumMod val="95000"/>
                  </a:schemeClr>
                </a:solidFill>
                <a:sym typeface="Wingdings" panose="05000000000000000000" pitchFamily="2" charset="2"/>
              </a:rPr>
              <a:t>vom Konto </a:t>
            </a:r>
            <a:r>
              <a:rPr lang="de-DE" sz="2000" dirty="0" smtClean="0">
                <a:solidFill>
                  <a:schemeClr val="bg1">
                    <a:lumMod val="95000"/>
                  </a:schemeClr>
                </a:solidFill>
                <a:sym typeface="Wingdings" panose="05000000000000000000" pitchFamily="2" charset="2"/>
              </a:rPr>
              <a:t>abbuchen,</a:t>
            </a:r>
            <a:r>
              <a:rPr lang="de-DE" sz="2000" dirty="0">
                <a:solidFill>
                  <a:schemeClr val="bg1">
                    <a:lumMod val="95000"/>
                  </a:schemeClr>
                </a:solidFill>
                <a:sym typeface="Wingdings" panose="05000000000000000000" pitchFamily="2" charset="2"/>
              </a:rPr>
              <a:t> </a:t>
            </a:r>
            <a:r>
              <a:rPr lang="de-DE" sz="2000" dirty="0" smtClean="0">
                <a:solidFill>
                  <a:schemeClr val="bg1">
                    <a:lumMod val="95000"/>
                  </a:schemeClr>
                </a:solidFill>
                <a:sym typeface="Wingdings" panose="05000000000000000000" pitchFamily="2" charset="2"/>
              </a:rPr>
              <a:t>Passwortänderung</a:t>
            </a:r>
            <a:r>
              <a:rPr lang="de-DE" sz="2000" dirty="0" smtClean="0">
                <a:solidFill>
                  <a:schemeClr val="bg1">
                    <a:lumMod val="95000"/>
                  </a:schemeClr>
                </a:solidFill>
              </a:rPr>
              <a:t> </a:t>
            </a:r>
            <a:endParaRPr lang="de-DE" sz="2000" dirty="0">
              <a:solidFill>
                <a:schemeClr val="bg1">
                  <a:lumMod val="95000"/>
                </a:schemeClr>
              </a:solidFill>
            </a:endParaRPr>
          </a:p>
          <a:p>
            <a:pPr marL="285750" indent="-285750">
              <a:lnSpc>
                <a:spcPct val="150000"/>
              </a:lnSpc>
              <a:buFont typeface="Wingdings" panose="05000000000000000000" pitchFamily="2" charset="2"/>
              <a:buChar char="Ø"/>
            </a:pPr>
            <a:r>
              <a:rPr lang="de-DE" sz="2000" dirty="0">
                <a:solidFill>
                  <a:schemeClr val="bg1">
                    <a:lumMod val="95000"/>
                  </a:schemeClr>
                </a:solidFill>
              </a:rPr>
              <a:t>Jahr 2019 in Deutschland: 78.201 von der Polizei erfasste Fälle</a:t>
            </a:r>
          </a:p>
          <a:p>
            <a:pPr marL="285750" indent="-285750">
              <a:lnSpc>
                <a:spcPct val="150000"/>
              </a:lnSpc>
              <a:buFont typeface="Wingdings" panose="05000000000000000000" pitchFamily="2" charset="2"/>
              <a:buChar char="Ø"/>
            </a:pPr>
            <a:r>
              <a:rPr lang="de-DE" sz="2000" dirty="0">
                <a:solidFill>
                  <a:schemeClr val="bg1">
                    <a:lumMod val="95000"/>
                  </a:schemeClr>
                </a:solidFill>
              </a:rPr>
              <a:t>Identitätsdiebstahl nicht strafbar aber </a:t>
            </a:r>
            <a:r>
              <a:rPr lang="de-DE" sz="2000" dirty="0" smtClean="0">
                <a:solidFill>
                  <a:schemeClr val="bg1">
                    <a:lumMod val="95000"/>
                  </a:schemeClr>
                </a:solidFill>
              </a:rPr>
              <a:t>dafür Missbrauch </a:t>
            </a:r>
            <a:br>
              <a:rPr lang="de-DE" sz="2000" dirty="0" smtClean="0">
                <a:solidFill>
                  <a:schemeClr val="bg1">
                    <a:lumMod val="95000"/>
                  </a:schemeClr>
                </a:solidFill>
              </a:rPr>
            </a:br>
            <a:r>
              <a:rPr lang="de-DE" sz="2000" dirty="0" smtClean="0">
                <a:solidFill>
                  <a:schemeClr val="bg1">
                    <a:lumMod val="95000"/>
                  </a:schemeClr>
                </a:solidFill>
              </a:rPr>
              <a:t>persönlicher </a:t>
            </a:r>
            <a:r>
              <a:rPr lang="de-DE" sz="2000" dirty="0">
                <a:solidFill>
                  <a:schemeClr val="bg1">
                    <a:lumMod val="95000"/>
                  </a:schemeClr>
                </a:solidFill>
              </a:rPr>
              <a:t>Daten, Urkundenfälschung, falsche Verdächtigung</a:t>
            </a:r>
          </a:p>
          <a:p>
            <a:pPr marL="285750" indent="-285750">
              <a:lnSpc>
                <a:spcPts val="3000"/>
              </a:lnSpc>
              <a:buFont typeface="Wingdings" panose="05000000000000000000" pitchFamily="2" charset="2"/>
              <a:buChar char="Ø"/>
            </a:pPr>
            <a:r>
              <a:rPr lang="de-DE" sz="2000" dirty="0">
                <a:solidFill>
                  <a:schemeClr val="bg1">
                    <a:lumMod val="95000"/>
                  </a:schemeClr>
                </a:solidFill>
              </a:rPr>
              <a:t>Prävention:</a:t>
            </a:r>
            <a:r>
              <a:rPr lang="en-GB" sz="2000" dirty="0">
                <a:solidFill>
                  <a:schemeClr val="bg1">
                    <a:lumMod val="95000"/>
                  </a:schemeClr>
                </a:solidFill>
              </a:rPr>
              <a:t/>
            </a:r>
            <a:br>
              <a:rPr lang="en-GB" sz="2000" dirty="0">
                <a:solidFill>
                  <a:schemeClr val="bg1">
                    <a:lumMod val="95000"/>
                  </a:schemeClr>
                </a:solidFill>
              </a:rPr>
            </a:br>
            <a:r>
              <a:rPr lang="en-GB" sz="2000" dirty="0">
                <a:solidFill>
                  <a:schemeClr val="bg1">
                    <a:lumMod val="95000"/>
                  </a:schemeClr>
                </a:solidFill>
              </a:rPr>
              <a:t>	1) </a:t>
            </a:r>
            <a:r>
              <a:rPr lang="en-GB" sz="2000" dirty="0" err="1">
                <a:solidFill>
                  <a:schemeClr val="bg1">
                    <a:lumMod val="95000"/>
                  </a:schemeClr>
                </a:solidFill>
              </a:rPr>
              <a:t>Sichere</a:t>
            </a:r>
            <a:r>
              <a:rPr lang="en-GB" sz="2000" dirty="0">
                <a:solidFill>
                  <a:schemeClr val="bg1">
                    <a:lumMod val="95000"/>
                  </a:schemeClr>
                </a:solidFill>
              </a:rPr>
              <a:t> </a:t>
            </a:r>
            <a:r>
              <a:rPr lang="en-GB" sz="2000" dirty="0" err="1">
                <a:solidFill>
                  <a:schemeClr val="bg1">
                    <a:lumMod val="95000"/>
                  </a:schemeClr>
                </a:solidFill>
              </a:rPr>
              <a:t>Passwörter</a:t>
            </a:r>
            <a:r>
              <a:rPr lang="en-GB" sz="2000" dirty="0">
                <a:solidFill>
                  <a:schemeClr val="bg1">
                    <a:lumMod val="95000"/>
                  </a:schemeClr>
                </a:solidFill>
              </a:rPr>
              <a:t/>
            </a:r>
            <a:br>
              <a:rPr lang="en-GB" sz="2000" dirty="0">
                <a:solidFill>
                  <a:schemeClr val="bg1">
                    <a:lumMod val="95000"/>
                  </a:schemeClr>
                </a:solidFill>
              </a:rPr>
            </a:br>
            <a:r>
              <a:rPr lang="en-GB" sz="2000" dirty="0">
                <a:solidFill>
                  <a:schemeClr val="bg1">
                    <a:lumMod val="95000"/>
                  </a:schemeClr>
                </a:solidFill>
              </a:rPr>
              <a:t>	2) </a:t>
            </a:r>
            <a:r>
              <a:rPr lang="en-GB" sz="2000" dirty="0" err="1">
                <a:solidFill>
                  <a:schemeClr val="bg1">
                    <a:lumMod val="95000"/>
                  </a:schemeClr>
                </a:solidFill>
              </a:rPr>
              <a:t>Zwei-Faktor-Identifizierung</a:t>
            </a:r>
            <a:r>
              <a:rPr lang="de-DE" sz="2000" dirty="0">
                <a:solidFill>
                  <a:schemeClr val="bg1">
                    <a:lumMod val="95000"/>
                  </a:schemeClr>
                </a:solidFill>
              </a:rPr>
              <a:t/>
            </a:r>
            <a:br>
              <a:rPr lang="de-DE" sz="2000" dirty="0">
                <a:solidFill>
                  <a:schemeClr val="bg1">
                    <a:lumMod val="95000"/>
                  </a:schemeClr>
                </a:solidFill>
              </a:rPr>
            </a:br>
            <a:r>
              <a:rPr lang="de-DE" sz="2000" dirty="0">
                <a:solidFill>
                  <a:schemeClr val="bg1">
                    <a:lumMod val="95000"/>
                  </a:schemeClr>
                </a:solidFill>
              </a:rPr>
              <a:t>	3) Anti-Viren-Programm, regelmäßige Sicherheitsupdates</a:t>
            </a:r>
            <a:r>
              <a:rPr lang="en-GB" sz="2000" dirty="0">
                <a:solidFill>
                  <a:schemeClr val="bg1">
                    <a:lumMod val="95000"/>
                  </a:schemeClr>
                </a:solidFill>
              </a:rPr>
              <a:t/>
            </a:r>
            <a:br>
              <a:rPr lang="en-GB" sz="2000" dirty="0">
                <a:solidFill>
                  <a:schemeClr val="bg1">
                    <a:lumMod val="95000"/>
                  </a:schemeClr>
                </a:solidFill>
              </a:rPr>
            </a:br>
            <a:r>
              <a:rPr lang="en-GB" sz="2000" dirty="0">
                <a:solidFill>
                  <a:schemeClr val="bg1">
                    <a:lumMod val="95000"/>
                  </a:schemeClr>
                </a:solidFill>
              </a:rPr>
              <a:t>	4) </a:t>
            </a:r>
            <a:r>
              <a:rPr lang="en-GB" sz="2000" dirty="0" err="1">
                <a:solidFill>
                  <a:schemeClr val="bg1">
                    <a:lumMod val="95000"/>
                  </a:schemeClr>
                </a:solidFill>
              </a:rPr>
              <a:t>Sensibilität</a:t>
            </a:r>
            <a:r>
              <a:rPr lang="en-GB" sz="2000" dirty="0">
                <a:solidFill>
                  <a:schemeClr val="bg1">
                    <a:lumMod val="95000"/>
                  </a:schemeClr>
                </a:solidFill>
              </a:rPr>
              <a:t> des </a:t>
            </a:r>
            <a:r>
              <a:rPr lang="en-GB" sz="2000" dirty="0" err="1">
                <a:solidFill>
                  <a:schemeClr val="bg1">
                    <a:lumMod val="95000"/>
                  </a:schemeClr>
                </a:solidFill>
              </a:rPr>
              <a:t>Nutzers</a:t>
            </a:r>
            <a:endParaRPr lang="de-DE" sz="2000" dirty="0">
              <a:solidFill>
                <a:schemeClr val="bg1">
                  <a:lumMod val="95000"/>
                </a:schemeClr>
              </a:solidFill>
            </a:endParaRPr>
          </a:p>
        </p:txBody>
      </p:sp>
    </p:spTree>
    <p:extLst>
      <p:ext uri="{BB962C8B-B14F-4D97-AF65-F5344CB8AC3E}">
        <p14:creationId xmlns:p14="http://schemas.microsoft.com/office/powerpoint/2010/main" val="38389584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8439" r="-1473"/>
          <a:stretch/>
        </p:blipFill>
        <p:spPr bwMode="auto">
          <a:xfrm>
            <a:off x="0" y="0"/>
            <a:ext cx="929446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ußzeilenplatzhalter 3">
            <a:extLst>
              <a:ext uri="{FF2B5EF4-FFF2-40B4-BE49-F238E27FC236}">
                <a16:creationId xmlns="" xmlns:a16="http://schemas.microsoft.com/office/drawing/2014/main" id="{26EE69B5-309D-0F72-52BD-D3814CC78095}"/>
              </a:ext>
            </a:extLst>
          </p:cNvPr>
          <p:cNvSpPr>
            <a:spLocks noGrp="1"/>
          </p:cNvSpPr>
          <p:nvPr>
            <p:ph type="ftr" sz="quarter" idx="11"/>
          </p:nvPr>
        </p:nvSpPr>
        <p:spPr/>
        <p:txBody>
          <a:bodyPr/>
          <a:lstStyle/>
          <a:p>
            <a:r>
              <a:rPr lang="de-DE" sz="1400" dirty="0">
                <a:solidFill>
                  <a:schemeClr val="bg1"/>
                </a:solidFill>
              </a:rPr>
              <a:t>Referat zum Datenschutz</a:t>
            </a:r>
            <a:endParaRPr lang="de-DE" sz="1400" dirty="0">
              <a:solidFill>
                <a:schemeClr val="bg1"/>
              </a:solidFill>
            </a:endParaRPr>
          </a:p>
        </p:txBody>
      </p:sp>
      <p:sp>
        <p:nvSpPr>
          <p:cNvPr id="15" name="Datumsplatzhalter 14">
            <a:extLst>
              <a:ext uri="{FF2B5EF4-FFF2-40B4-BE49-F238E27FC236}">
                <a16:creationId xmlns="" xmlns:a16="http://schemas.microsoft.com/office/drawing/2014/main" id="{DFE54466-000A-1084-0BB0-837E95CEF0AD}"/>
              </a:ext>
            </a:extLst>
          </p:cNvPr>
          <p:cNvSpPr>
            <a:spLocks noGrp="1"/>
          </p:cNvSpPr>
          <p:nvPr>
            <p:ph type="dt" sz="half" idx="10"/>
          </p:nvPr>
        </p:nvSpPr>
        <p:spPr>
          <a:xfrm>
            <a:off x="628649" y="6356351"/>
            <a:ext cx="2752725" cy="365125"/>
          </a:xfrm>
        </p:spPr>
        <p:txBody>
          <a:bodyPr/>
          <a:lstStyle/>
          <a:p>
            <a:r>
              <a:rPr lang="de-DE" sz="1400" dirty="0">
                <a:solidFill>
                  <a:schemeClr val="bg1"/>
                </a:solidFill>
              </a:rPr>
              <a:t>30.06.2022, Maximilian </a:t>
            </a:r>
            <a:r>
              <a:rPr lang="de-DE" sz="1400" dirty="0" err="1">
                <a:solidFill>
                  <a:schemeClr val="bg1"/>
                </a:solidFill>
              </a:rPr>
              <a:t>Zoschke</a:t>
            </a:r>
            <a:endParaRPr lang="de-DE" sz="1400" dirty="0">
              <a:solidFill>
                <a:schemeClr val="bg1"/>
              </a:solidFill>
            </a:endParaRPr>
          </a:p>
        </p:txBody>
      </p:sp>
      <p:sp>
        <p:nvSpPr>
          <p:cNvPr id="16" name="Foliennummernplatzhalter 15">
            <a:extLst>
              <a:ext uri="{FF2B5EF4-FFF2-40B4-BE49-F238E27FC236}">
                <a16:creationId xmlns="" xmlns:a16="http://schemas.microsoft.com/office/drawing/2014/main" id="{EA06EBAD-DDCF-9FB2-44AB-DD239107E7B8}"/>
              </a:ext>
            </a:extLst>
          </p:cNvPr>
          <p:cNvSpPr>
            <a:spLocks noGrp="1"/>
          </p:cNvSpPr>
          <p:nvPr>
            <p:ph type="sldNum" sz="quarter" idx="12"/>
          </p:nvPr>
        </p:nvSpPr>
        <p:spPr/>
        <p:txBody>
          <a:bodyPr/>
          <a:lstStyle/>
          <a:p>
            <a:fld id="{95011155-B9C3-4526-BAD3-45724810FFCE}" type="slidenum">
              <a:rPr lang="de-DE" sz="1400" smtClean="0">
                <a:solidFill>
                  <a:schemeClr val="bg1"/>
                </a:solidFill>
              </a:rPr>
              <a:t>11</a:t>
            </a:fld>
            <a:endParaRPr lang="de-DE" sz="1400" dirty="0">
              <a:solidFill>
                <a:schemeClr val="bg1"/>
              </a:solidFill>
            </a:endParaRPr>
          </a:p>
        </p:txBody>
      </p:sp>
      <p:sp>
        <p:nvSpPr>
          <p:cNvPr id="5" name="Textfeld 4">
            <a:extLst>
              <a:ext uri="{FF2B5EF4-FFF2-40B4-BE49-F238E27FC236}">
                <a16:creationId xmlns="" xmlns:a16="http://schemas.microsoft.com/office/drawing/2014/main" id="{8496D7C6-764B-D47F-7BDF-ABD4C39273E8}"/>
              </a:ext>
            </a:extLst>
          </p:cNvPr>
          <p:cNvSpPr txBox="1"/>
          <p:nvPr/>
        </p:nvSpPr>
        <p:spPr>
          <a:xfrm>
            <a:off x="633824" y="772006"/>
            <a:ext cx="8515892" cy="523220"/>
          </a:xfrm>
          <a:prstGeom prst="rect">
            <a:avLst/>
          </a:prstGeom>
          <a:noFill/>
        </p:spPr>
        <p:txBody>
          <a:bodyPr wrap="square" rtlCol="0">
            <a:spAutoFit/>
          </a:bodyPr>
          <a:lstStyle/>
          <a:p>
            <a:r>
              <a:rPr lang="de-DE" sz="2800" b="1" dirty="0">
                <a:solidFill>
                  <a:schemeClr val="bg1">
                    <a:lumMod val="95000"/>
                  </a:schemeClr>
                </a:solidFill>
              </a:rPr>
              <a:t>Warum beschäftigen wir uns so wenig mit Datenschutz ?</a:t>
            </a:r>
            <a:endParaRPr lang="en-GB" sz="2800" b="1" dirty="0">
              <a:solidFill>
                <a:schemeClr val="bg1">
                  <a:lumMod val="95000"/>
                </a:schemeClr>
              </a:solidFill>
            </a:endParaRPr>
          </a:p>
        </p:txBody>
      </p:sp>
      <p:sp>
        <p:nvSpPr>
          <p:cNvPr id="6" name="Textfeld 5">
            <a:extLst>
              <a:ext uri="{FF2B5EF4-FFF2-40B4-BE49-F238E27FC236}">
                <a16:creationId xmlns="" xmlns:a16="http://schemas.microsoft.com/office/drawing/2014/main" id="{7DA42550-8ABB-A50D-EEF7-BFC065CC0FF4}"/>
              </a:ext>
            </a:extLst>
          </p:cNvPr>
          <p:cNvSpPr txBox="1"/>
          <p:nvPr/>
        </p:nvSpPr>
        <p:spPr>
          <a:xfrm>
            <a:off x="597612" y="299672"/>
            <a:ext cx="5819101" cy="523220"/>
          </a:xfrm>
          <a:prstGeom prst="rect">
            <a:avLst/>
          </a:prstGeom>
          <a:noFill/>
        </p:spPr>
        <p:txBody>
          <a:bodyPr wrap="square" rtlCol="0">
            <a:spAutoFit/>
          </a:bodyPr>
          <a:lstStyle/>
          <a:p>
            <a:r>
              <a:rPr lang="de-DE" sz="2800" dirty="0">
                <a:solidFill>
                  <a:schemeClr val="bg1">
                    <a:lumMod val="95000"/>
                  </a:schemeClr>
                </a:solidFill>
              </a:rPr>
              <a:t>Bewusstsein zum Thema Datenschutz</a:t>
            </a:r>
          </a:p>
        </p:txBody>
      </p:sp>
      <p:sp>
        <p:nvSpPr>
          <p:cNvPr id="10" name="Textfeld 9">
            <a:extLst>
              <a:ext uri="{FF2B5EF4-FFF2-40B4-BE49-F238E27FC236}">
                <a16:creationId xmlns="" xmlns:a16="http://schemas.microsoft.com/office/drawing/2014/main" id="{876ACB0F-B443-3038-B049-D40ABFE71CC7}"/>
              </a:ext>
            </a:extLst>
          </p:cNvPr>
          <p:cNvSpPr txBox="1"/>
          <p:nvPr/>
        </p:nvSpPr>
        <p:spPr>
          <a:xfrm>
            <a:off x="1463380" y="1439858"/>
            <a:ext cx="7077305" cy="2400657"/>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de-DE" sz="2000" dirty="0">
                <a:solidFill>
                  <a:schemeClr val="bg1">
                    <a:lumMod val="95000"/>
                  </a:schemeClr>
                </a:solidFill>
              </a:rPr>
              <a:t>Konsequenzen nicht direkt absehbar </a:t>
            </a:r>
            <a:r>
              <a:rPr lang="de-DE" sz="2000" dirty="0">
                <a:solidFill>
                  <a:schemeClr val="bg1">
                    <a:lumMod val="95000"/>
                  </a:schemeClr>
                </a:solidFill>
                <a:sym typeface="Wingdings" panose="05000000000000000000" pitchFamily="2" charset="2"/>
              </a:rPr>
              <a:t> n</a:t>
            </a:r>
            <a:r>
              <a:rPr lang="de-DE" sz="2000" dirty="0">
                <a:solidFill>
                  <a:schemeClr val="bg1">
                    <a:lumMod val="95000"/>
                  </a:schemeClr>
                </a:solidFill>
              </a:rPr>
              <a:t>icht präsent im Alltag</a:t>
            </a:r>
          </a:p>
          <a:p>
            <a:pPr marL="285750" indent="-285750">
              <a:lnSpc>
                <a:spcPct val="150000"/>
              </a:lnSpc>
              <a:buFont typeface="Wingdings" panose="05000000000000000000" pitchFamily="2" charset="2"/>
              <a:buChar char="Ø"/>
            </a:pPr>
            <a:r>
              <a:rPr lang="de-DE" sz="2000" dirty="0">
                <a:solidFill>
                  <a:schemeClr val="bg1">
                    <a:lumMod val="95000"/>
                  </a:schemeClr>
                </a:solidFill>
              </a:rPr>
              <a:t>Emergenz: Aus vielen kleinen Dateien entsteht ein Onlineprofil</a:t>
            </a:r>
          </a:p>
          <a:p>
            <a:pPr marL="285750" indent="-285750">
              <a:lnSpc>
                <a:spcPct val="150000"/>
              </a:lnSpc>
              <a:buFont typeface="Wingdings" panose="05000000000000000000" pitchFamily="2" charset="2"/>
              <a:buChar char="Ø"/>
            </a:pPr>
            <a:r>
              <a:rPr lang="de-DE" sz="2000" dirty="0">
                <a:solidFill>
                  <a:schemeClr val="bg1">
                    <a:lumMod val="95000"/>
                  </a:schemeClr>
                </a:solidFill>
              </a:rPr>
              <a:t>Hoher </a:t>
            </a:r>
            <a:r>
              <a:rPr lang="de-DE" sz="2000" dirty="0" smtClean="0">
                <a:solidFill>
                  <a:schemeClr val="bg1">
                    <a:lumMod val="95000"/>
                  </a:schemeClr>
                </a:solidFill>
              </a:rPr>
              <a:t>Zeitaufwand, </a:t>
            </a:r>
            <a:r>
              <a:rPr lang="de-DE" sz="2000" dirty="0">
                <a:solidFill>
                  <a:schemeClr val="bg1">
                    <a:lumMod val="95000"/>
                  </a:schemeClr>
                </a:solidFill>
              </a:rPr>
              <a:t>mangelndes Verständnis der Prozesse</a:t>
            </a:r>
          </a:p>
          <a:p>
            <a:pPr marL="285750" indent="-285750">
              <a:lnSpc>
                <a:spcPct val="150000"/>
              </a:lnSpc>
              <a:buFont typeface="Wingdings" panose="05000000000000000000" pitchFamily="2" charset="2"/>
              <a:buChar char="Ø"/>
            </a:pPr>
            <a:r>
              <a:rPr lang="de-DE" sz="2000" dirty="0">
                <a:solidFill>
                  <a:schemeClr val="bg1">
                    <a:lumMod val="95000"/>
                  </a:schemeClr>
                </a:solidFill>
              </a:rPr>
              <a:t>Zu großer praktischer Nutzen</a:t>
            </a:r>
          </a:p>
          <a:p>
            <a:pPr marL="285750" indent="-285750">
              <a:lnSpc>
                <a:spcPct val="150000"/>
              </a:lnSpc>
              <a:buFont typeface="Wingdings" panose="05000000000000000000" pitchFamily="2" charset="2"/>
              <a:buChar char="Ø"/>
            </a:pPr>
            <a:r>
              <a:rPr lang="de-DE" sz="2000" dirty="0">
                <a:solidFill>
                  <a:schemeClr val="bg1">
                    <a:lumMod val="95000"/>
                  </a:schemeClr>
                </a:solidFill>
              </a:rPr>
              <a:t>Akzeptanz</a:t>
            </a:r>
            <a:endParaRPr lang="en-GB" sz="2000" dirty="0">
              <a:solidFill>
                <a:schemeClr val="bg1">
                  <a:lumMod val="95000"/>
                </a:schemeClr>
              </a:solidFill>
            </a:endParaRPr>
          </a:p>
        </p:txBody>
      </p:sp>
      <p:pic>
        <p:nvPicPr>
          <p:cNvPr id="11" name="Picture 3">
            <a:extLst>
              <a:ext uri="{FF2B5EF4-FFF2-40B4-BE49-F238E27FC236}">
                <a16:creationId xmlns="" xmlns:a16="http://schemas.microsoft.com/office/drawing/2014/main" id="{59C97662-1B3B-260F-A7AB-2869EFC762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81" y="4194716"/>
            <a:ext cx="2099114" cy="1838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a:extLst>
              <a:ext uri="{FF2B5EF4-FFF2-40B4-BE49-F238E27FC236}">
                <a16:creationId xmlns="" xmlns:a16="http://schemas.microsoft.com/office/drawing/2014/main" id="{20A0CD01-8B47-227A-9415-6842896FBEE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5856" y="4816912"/>
            <a:ext cx="1826845" cy="1216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923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8439" r="-1473"/>
          <a:stretch/>
        </p:blipFill>
        <p:spPr bwMode="auto">
          <a:xfrm>
            <a:off x="0" y="0"/>
            <a:ext cx="929446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ußzeilenplatzhalter 3">
            <a:extLst>
              <a:ext uri="{FF2B5EF4-FFF2-40B4-BE49-F238E27FC236}">
                <a16:creationId xmlns="" xmlns:a16="http://schemas.microsoft.com/office/drawing/2014/main" id="{26EE69B5-309D-0F72-52BD-D3814CC78095}"/>
              </a:ext>
            </a:extLst>
          </p:cNvPr>
          <p:cNvSpPr>
            <a:spLocks noGrp="1"/>
          </p:cNvSpPr>
          <p:nvPr>
            <p:ph type="ftr" sz="quarter" idx="11"/>
          </p:nvPr>
        </p:nvSpPr>
        <p:spPr/>
        <p:txBody>
          <a:bodyPr/>
          <a:lstStyle/>
          <a:p>
            <a:r>
              <a:rPr lang="de-DE" sz="1400" dirty="0">
                <a:solidFill>
                  <a:schemeClr val="bg1"/>
                </a:solidFill>
              </a:rPr>
              <a:t>Referat zum Datenschutz</a:t>
            </a:r>
            <a:endParaRPr lang="de-DE" sz="1400" dirty="0">
              <a:solidFill>
                <a:schemeClr val="bg1"/>
              </a:solidFill>
            </a:endParaRPr>
          </a:p>
        </p:txBody>
      </p:sp>
      <p:sp>
        <p:nvSpPr>
          <p:cNvPr id="15" name="Datumsplatzhalter 14">
            <a:extLst>
              <a:ext uri="{FF2B5EF4-FFF2-40B4-BE49-F238E27FC236}">
                <a16:creationId xmlns="" xmlns:a16="http://schemas.microsoft.com/office/drawing/2014/main" id="{DFE54466-000A-1084-0BB0-837E95CEF0AD}"/>
              </a:ext>
            </a:extLst>
          </p:cNvPr>
          <p:cNvSpPr>
            <a:spLocks noGrp="1"/>
          </p:cNvSpPr>
          <p:nvPr>
            <p:ph type="dt" sz="half" idx="10"/>
          </p:nvPr>
        </p:nvSpPr>
        <p:spPr>
          <a:xfrm>
            <a:off x="628649" y="6356351"/>
            <a:ext cx="2695576" cy="365125"/>
          </a:xfrm>
        </p:spPr>
        <p:txBody>
          <a:bodyPr/>
          <a:lstStyle/>
          <a:p>
            <a:r>
              <a:rPr lang="de-DE" sz="1400" dirty="0">
                <a:solidFill>
                  <a:schemeClr val="bg1"/>
                </a:solidFill>
              </a:rPr>
              <a:t>30.06.2022, Maximilian </a:t>
            </a:r>
            <a:r>
              <a:rPr lang="de-DE" sz="1400" dirty="0" err="1">
                <a:solidFill>
                  <a:schemeClr val="bg1"/>
                </a:solidFill>
              </a:rPr>
              <a:t>Zoschke</a:t>
            </a:r>
            <a:endParaRPr lang="de-DE" sz="1400" dirty="0">
              <a:solidFill>
                <a:schemeClr val="bg1"/>
              </a:solidFill>
            </a:endParaRPr>
          </a:p>
        </p:txBody>
      </p:sp>
      <p:sp>
        <p:nvSpPr>
          <p:cNvPr id="16" name="Foliennummernplatzhalter 15">
            <a:extLst>
              <a:ext uri="{FF2B5EF4-FFF2-40B4-BE49-F238E27FC236}">
                <a16:creationId xmlns="" xmlns:a16="http://schemas.microsoft.com/office/drawing/2014/main" id="{EA06EBAD-DDCF-9FB2-44AB-DD239107E7B8}"/>
              </a:ext>
            </a:extLst>
          </p:cNvPr>
          <p:cNvSpPr>
            <a:spLocks noGrp="1"/>
          </p:cNvSpPr>
          <p:nvPr>
            <p:ph type="sldNum" sz="quarter" idx="12"/>
          </p:nvPr>
        </p:nvSpPr>
        <p:spPr/>
        <p:txBody>
          <a:bodyPr/>
          <a:lstStyle/>
          <a:p>
            <a:fld id="{95011155-B9C3-4526-BAD3-45724810FFCE}" type="slidenum">
              <a:rPr lang="de-DE" sz="1400" smtClean="0">
                <a:solidFill>
                  <a:schemeClr val="bg1"/>
                </a:solidFill>
              </a:rPr>
              <a:t>12</a:t>
            </a:fld>
            <a:endParaRPr lang="de-DE" sz="1400" dirty="0">
              <a:solidFill>
                <a:schemeClr val="bg1"/>
              </a:solidFill>
            </a:endParaRPr>
          </a:p>
        </p:txBody>
      </p:sp>
      <p:sp>
        <p:nvSpPr>
          <p:cNvPr id="5" name="Textfeld 4">
            <a:extLst>
              <a:ext uri="{FF2B5EF4-FFF2-40B4-BE49-F238E27FC236}">
                <a16:creationId xmlns="" xmlns:a16="http://schemas.microsoft.com/office/drawing/2014/main" id="{8496D7C6-764B-D47F-7BDF-ABD4C39273E8}"/>
              </a:ext>
            </a:extLst>
          </p:cNvPr>
          <p:cNvSpPr txBox="1"/>
          <p:nvPr/>
        </p:nvSpPr>
        <p:spPr>
          <a:xfrm>
            <a:off x="805006" y="761587"/>
            <a:ext cx="6125789" cy="954107"/>
          </a:xfrm>
          <a:prstGeom prst="rect">
            <a:avLst/>
          </a:prstGeom>
          <a:noFill/>
        </p:spPr>
        <p:txBody>
          <a:bodyPr wrap="square" rtlCol="0">
            <a:spAutoFit/>
          </a:bodyPr>
          <a:lstStyle/>
          <a:p>
            <a:r>
              <a:rPr lang="de-DE" sz="2800" b="1" dirty="0">
                <a:solidFill>
                  <a:schemeClr val="bg1">
                    <a:lumMod val="95000"/>
                  </a:schemeClr>
                </a:solidFill>
              </a:rPr>
              <a:t>Edward Snowden: Permanent </a:t>
            </a:r>
            <a:r>
              <a:rPr lang="de-DE" sz="2800" b="1" dirty="0" err="1">
                <a:solidFill>
                  <a:schemeClr val="bg1">
                    <a:lumMod val="95000"/>
                  </a:schemeClr>
                </a:solidFill>
              </a:rPr>
              <a:t>Record</a:t>
            </a:r>
            <a:endParaRPr lang="en-GB" sz="2800" b="1" dirty="0">
              <a:solidFill>
                <a:schemeClr val="bg1">
                  <a:lumMod val="95000"/>
                </a:schemeClr>
              </a:solidFill>
            </a:endParaRPr>
          </a:p>
          <a:p>
            <a:endParaRPr lang="en-GB" sz="2800" b="1" dirty="0">
              <a:solidFill>
                <a:schemeClr val="bg1">
                  <a:lumMod val="95000"/>
                </a:schemeClr>
              </a:solidFill>
            </a:endParaRPr>
          </a:p>
        </p:txBody>
      </p:sp>
      <p:sp>
        <p:nvSpPr>
          <p:cNvPr id="6" name="Textfeld 5">
            <a:extLst>
              <a:ext uri="{FF2B5EF4-FFF2-40B4-BE49-F238E27FC236}">
                <a16:creationId xmlns="" xmlns:a16="http://schemas.microsoft.com/office/drawing/2014/main" id="{7DA42550-8ABB-A50D-EEF7-BFC065CC0FF4}"/>
              </a:ext>
            </a:extLst>
          </p:cNvPr>
          <p:cNvSpPr txBox="1"/>
          <p:nvPr/>
        </p:nvSpPr>
        <p:spPr>
          <a:xfrm>
            <a:off x="805006" y="290245"/>
            <a:ext cx="5819101" cy="523220"/>
          </a:xfrm>
          <a:prstGeom prst="rect">
            <a:avLst/>
          </a:prstGeom>
          <a:noFill/>
        </p:spPr>
        <p:txBody>
          <a:bodyPr wrap="square" rtlCol="0">
            <a:spAutoFit/>
          </a:bodyPr>
          <a:lstStyle/>
          <a:p>
            <a:r>
              <a:rPr lang="de-DE" sz="2800" dirty="0">
                <a:solidFill>
                  <a:schemeClr val="bg1">
                    <a:lumMod val="95000"/>
                  </a:schemeClr>
                </a:solidFill>
              </a:rPr>
              <a:t>Bewusstsein zum Thema Datenschutz</a:t>
            </a:r>
          </a:p>
        </p:txBody>
      </p:sp>
      <p:pic>
        <p:nvPicPr>
          <p:cNvPr id="7" name="Picture 2" descr="https://www.startpage.com/av/proxy-image?piurl=https%3A%2F%2Fimages-na.ssl-images-amazon.com%2Fimages%2FI%2F91GgFOOnD%2BL.jpg&amp;sp=1656506699T9e38def2ea8adf73b042194da38d23c4c73994890eff9eec924dce4bd655727d">
            <a:extLst>
              <a:ext uri="{FF2B5EF4-FFF2-40B4-BE49-F238E27FC236}">
                <a16:creationId xmlns="" xmlns:a16="http://schemas.microsoft.com/office/drawing/2014/main" id="{F7D24820-658A-6744-6D3E-1B642CA233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245" y="290245"/>
            <a:ext cx="1450451" cy="220365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7">
            <a:extLst>
              <a:ext uri="{FF2B5EF4-FFF2-40B4-BE49-F238E27FC236}">
                <a16:creationId xmlns="" xmlns:a16="http://schemas.microsoft.com/office/drawing/2014/main" id="{AB49BF8C-267A-E411-ECD6-36EFE96220FB}"/>
              </a:ext>
            </a:extLst>
          </p:cNvPr>
          <p:cNvSpPr/>
          <p:nvPr/>
        </p:nvSpPr>
        <p:spPr>
          <a:xfrm>
            <a:off x="805006" y="1379515"/>
            <a:ext cx="6552728" cy="923330"/>
          </a:xfrm>
          <a:prstGeom prst="rect">
            <a:avLst/>
          </a:prstGeom>
        </p:spPr>
        <p:txBody>
          <a:bodyPr wrap="square">
            <a:spAutoFit/>
          </a:bodyPr>
          <a:lstStyle/>
          <a:p>
            <a:r>
              <a:rPr lang="de-DE" i="1" dirty="0">
                <a:solidFill>
                  <a:schemeClr val="bg1">
                    <a:lumMod val="95000"/>
                  </a:schemeClr>
                </a:solidFill>
              </a:rPr>
              <a:t>„Ich möchte nicht in einer Welt leben, in der alles, was ich tue und sage, aufgezeichnet wird. Solche Bedingungen bin ich weder bereit zu unterstützen, noch will ich unter solchen leben.“</a:t>
            </a:r>
            <a:endParaRPr lang="en-GB" i="1" dirty="0">
              <a:solidFill>
                <a:schemeClr val="bg1">
                  <a:lumMod val="95000"/>
                </a:schemeClr>
              </a:solidFill>
            </a:endParaRPr>
          </a:p>
        </p:txBody>
      </p:sp>
      <p:sp>
        <p:nvSpPr>
          <p:cNvPr id="9" name="Textfeld 8">
            <a:extLst>
              <a:ext uri="{FF2B5EF4-FFF2-40B4-BE49-F238E27FC236}">
                <a16:creationId xmlns="" xmlns:a16="http://schemas.microsoft.com/office/drawing/2014/main" id="{090C7770-F082-DF71-5CBD-AEC18B32035C}"/>
              </a:ext>
            </a:extLst>
          </p:cNvPr>
          <p:cNvSpPr txBox="1"/>
          <p:nvPr/>
        </p:nvSpPr>
        <p:spPr>
          <a:xfrm>
            <a:off x="795578" y="2574533"/>
            <a:ext cx="8489463" cy="3785652"/>
          </a:xfrm>
          <a:prstGeom prst="rect">
            <a:avLst/>
          </a:prstGeom>
          <a:noFill/>
        </p:spPr>
        <p:txBody>
          <a:bodyPr wrap="square" rtlCol="0">
            <a:spAutoFit/>
          </a:bodyPr>
          <a:lstStyle/>
          <a:p>
            <a:pPr marL="285750" indent="-285750">
              <a:lnSpc>
                <a:spcPct val="150000"/>
              </a:lnSpc>
              <a:buFont typeface="Wingdings" panose="05000000000000000000" pitchFamily="2" charset="2"/>
              <a:buChar char="Ø"/>
              <a:tabLst>
                <a:tab pos="2244725" algn="l"/>
              </a:tabLst>
            </a:pPr>
            <a:r>
              <a:rPr lang="de-DE" sz="2000" dirty="0">
                <a:solidFill>
                  <a:schemeClr val="bg1">
                    <a:lumMod val="95000"/>
                  </a:schemeClr>
                </a:solidFill>
              </a:rPr>
              <a:t>Seit 2005 Mitarbeiter der CIA bzw. NSA</a:t>
            </a:r>
          </a:p>
          <a:p>
            <a:pPr marL="285750" indent="-285750">
              <a:lnSpc>
                <a:spcPct val="150000"/>
              </a:lnSpc>
              <a:buFont typeface="Wingdings" panose="05000000000000000000" pitchFamily="2" charset="2"/>
              <a:buChar char="Ø"/>
              <a:tabLst>
                <a:tab pos="2244725" algn="l"/>
              </a:tabLst>
            </a:pPr>
            <a:r>
              <a:rPr lang="de-DE" sz="2000" dirty="0">
                <a:solidFill>
                  <a:schemeClr val="bg1">
                    <a:lumMod val="95000"/>
                  </a:schemeClr>
                </a:solidFill>
              </a:rPr>
              <a:t>2013 </a:t>
            </a:r>
            <a:r>
              <a:rPr lang="de-DE" sz="2000" dirty="0">
                <a:solidFill>
                  <a:schemeClr val="bg1">
                    <a:lumMod val="95000"/>
                  </a:schemeClr>
                </a:solidFill>
                <a:sym typeface="Wingdings" panose="05000000000000000000" pitchFamily="2" charset="2"/>
              </a:rPr>
              <a:t>E</a:t>
            </a:r>
            <a:r>
              <a:rPr lang="de-DE" sz="2000" dirty="0">
                <a:solidFill>
                  <a:schemeClr val="bg1">
                    <a:lumMod val="95000"/>
                  </a:schemeClr>
                </a:solidFill>
              </a:rPr>
              <a:t>nthüllung von Geheimdienstdaten der Vereinigten Staaten</a:t>
            </a:r>
            <a:br>
              <a:rPr lang="de-DE" sz="2000" dirty="0">
                <a:solidFill>
                  <a:schemeClr val="bg1">
                    <a:lumMod val="95000"/>
                  </a:schemeClr>
                </a:solidFill>
              </a:rPr>
            </a:br>
            <a:r>
              <a:rPr lang="de-DE" sz="2000" dirty="0">
                <a:solidFill>
                  <a:schemeClr val="bg1">
                    <a:lumMod val="95000"/>
                  </a:schemeClr>
                </a:solidFill>
                <a:sym typeface="Wingdings" panose="05000000000000000000" pitchFamily="2" charset="2"/>
              </a:rPr>
              <a:t> </a:t>
            </a:r>
            <a:r>
              <a:rPr lang="de-DE" sz="2000" dirty="0" smtClean="0">
                <a:solidFill>
                  <a:schemeClr val="bg1">
                    <a:lumMod val="95000"/>
                  </a:schemeClr>
                </a:solidFill>
              </a:rPr>
              <a:t>Einblick: </a:t>
            </a:r>
            <a:r>
              <a:rPr lang="de-DE" sz="2000" dirty="0">
                <a:solidFill>
                  <a:schemeClr val="bg1">
                    <a:lumMod val="95000"/>
                  </a:schemeClr>
                </a:solidFill>
              </a:rPr>
              <a:t>Ausmaß der weltweiten </a:t>
            </a:r>
            <a:r>
              <a:rPr lang="de-DE" sz="2000" dirty="0" smtClean="0">
                <a:solidFill>
                  <a:schemeClr val="bg1">
                    <a:lumMod val="95000"/>
                  </a:schemeClr>
                </a:solidFill>
              </a:rPr>
              <a:t>Überwachungs- und Spionagepraktiken</a:t>
            </a:r>
            <a:endParaRPr lang="de-DE" sz="2000" dirty="0">
              <a:solidFill>
                <a:schemeClr val="bg1">
                  <a:lumMod val="95000"/>
                </a:schemeClr>
              </a:solidFill>
            </a:endParaRPr>
          </a:p>
          <a:p>
            <a:pPr marL="285750" indent="-285750">
              <a:lnSpc>
                <a:spcPct val="150000"/>
              </a:lnSpc>
              <a:buFont typeface="Wingdings" panose="05000000000000000000" pitchFamily="2" charset="2"/>
              <a:buChar char="Ø"/>
              <a:tabLst>
                <a:tab pos="2244725" algn="l"/>
              </a:tabLst>
            </a:pPr>
            <a:r>
              <a:rPr lang="de-DE" sz="2000" dirty="0" smtClean="0">
                <a:solidFill>
                  <a:schemeClr val="bg1">
                    <a:lumMod val="95000"/>
                  </a:schemeClr>
                </a:solidFill>
              </a:rPr>
              <a:t>Kritik </a:t>
            </a:r>
            <a:r>
              <a:rPr lang="de-DE" sz="2000" dirty="0">
                <a:solidFill>
                  <a:schemeClr val="bg1">
                    <a:lumMod val="95000"/>
                  </a:schemeClr>
                </a:solidFill>
              </a:rPr>
              <a:t>der Massenüberwachung</a:t>
            </a:r>
          </a:p>
          <a:p>
            <a:pPr marL="285750" indent="-285750">
              <a:lnSpc>
                <a:spcPct val="150000"/>
              </a:lnSpc>
              <a:buFont typeface="Wingdings" panose="05000000000000000000" pitchFamily="2" charset="2"/>
              <a:buChar char="Ø"/>
              <a:tabLst>
                <a:tab pos="2244725" algn="l"/>
              </a:tabLst>
            </a:pPr>
            <a:r>
              <a:rPr lang="de-DE" sz="2000" dirty="0">
                <a:solidFill>
                  <a:schemeClr val="bg1">
                    <a:lumMod val="95000"/>
                  </a:schemeClr>
                </a:solidFill>
              </a:rPr>
              <a:t>Forderung: 	Transparenz und Mitbestimmung des Nutzers</a:t>
            </a:r>
          </a:p>
          <a:p>
            <a:pPr marL="285750" indent="-285750">
              <a:lnSpc>
                <a:spcPct val="150000"/>
              </a:lnSpc>
              <a:buFont typeface="Wingdings" panose="05000000000000000000" pitchFamily="2" charset="2"/>
              <a:buChar char="Ø"/>
              <a:tabLst>
                <a:tab pos="2244725" algn="l"/>
              </a:tabLst>
            </a:pPr>
            <a:r>
              <a:rPr lang="de-DE" sz="2000" dirty="0">
                <a:solidFill>
                  <a:schemeClr val="bg1">
                    <a:lumMod val="95000"/>
                  </a:schemeClr>
                </a:solidFill>
              </a:rPr>
              <a:t>Einfluss: 	Deutlich mehr Verschlüsselung</a:t>
            </a:r>
            <a:br>
              <a:rPr lang="de-DE" sz="2000" dirty="0">
                <a:solidFill>
                  <a:schemeClr val="bg1">
                    <a:lumMod val="95000"/>
                  </a:schemeClr>
                </a:solidFill>
              </a:rPr>
            </a:br>
            <a:r>
              <a:rPr lang="de-DE" sz="2000" dirty="0">
                <a:solidFill>
                  <a:schemeClr val="bg1">
                    <a:lumMod val="95000"/>
                  </a:schemeClr>
                </a:solidFill>
              </a:rPr>
              <a:t>	Druck auf Konzerne und Politiker</a:t>
            </a:r>
            <a:br>
              <a:rPr lang="de-DE" sz="2000" dirty="0">
                <a:solidFill>
                  <a:schemeClr val="bg1">
                    <a:lumMod val="95000"/>
                  </a:schemeClr>
                </a:solidFill>
              </a:rPr>
            </a:br>
            <a:r>
              <a:rPr lang="de-DE" sz="2000" dirty="0">
                <a:solidFill>
                  <a:schemeClr val="bg1">
                    <a:lumMod val="95000"/>
                  </a:schemeClr>
                </a:solidFill>
              </a:rPr>
              <a:t>		</a:t>
            </a:r>
          </a:p>
        </p:txBody>
      </p:sp>
    </p:spTree>
    <p:extLst>
      <p:ext uri="{BB962C8B-B14F-4D97-AF65-F5344CB8AC3E}">
        <p14:creationId xmlns:p14="http://schemas.microsoft.com/office/powerpoint/2010/main" val="166639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8439" r="-1473"/>
          <a:stretch/>
        </p:blipFill>
        <p:spPr bwMode="auto">
          <a:xfrm>
            <a:off x="0" y="0"/>
            <a:ext cx="929446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ußzeilenplatzhalter 3">
            <a:extLst>
              <a:ext uri="{FF2B5EF4-FFF2-40B4-BE49-F238E27FC236}">
                <a16:creationId xmlns="" xmlns:a16="http://schemas.microsoft.com/office/drawing/2014/main" id="{26EE69B5-309D-0F72-52BD-D3814CC78095}"/>
              </a:ext>
            </a:extLst>
          </p:cNvPr>
          <p:cNvSpPr>
            <a:spLocks noGrp="1"/>
          </p:cNvSpPr>
          <p:nvPr>
            <p:ph type="ftr" sz="quarter" idx="11"/>
          </p:nvPr>
        </p:nvSpPr>
        <p:spPr/>
        <p:txBody>
          <a:bodyPr/>
          <a:lstStyle/>
          <a:p>
            <a:r>
              <a:rPr lang="de-DE" sz="1400" dirty="0">
                <a:solidFill>
                  <a:schemeClr val="bg1"/>
                </a:solidFill>
              </a:rPr>
              <a:t>Referat zum Datenschutz</a:t>
            </a:r>
            <a:endParaRPr lang="de-DE" sz="1400" dirty="0">
              <a:solidFill>
                <a:schemeClr val="bg1"/>
              </a:solidFill>
            </a:endParaRPr>
          </a:p>
        </p:txBody>
      </p:sp>
      <p:sp>
        <p:nvSpPr>
          <p:cNvPr id="15" name="Datumsplatzhalter 14">
            <a:extLst>
              <a:ext uri="{FF2B5EF4-FFF2-40B4-BE49-F238E27FC236}">
                <a16:creationId xmlns="" xmlns:a16="http://schemas.microsoft.com/office/drawing/2014/main" id="{DFE54466-000A-1084-0BB0-837E95CEF0AD}"/>
              </a:ext>
            </a:extLst>
          </p:cNvPr>
          <p:cNvSpPr>
            <a:spLocks noGrp="1"/>
          </p:cNvSpPr>
          <p:nvPr>
            <p:ph type="dt" sz="half" idx="10"/>
          </p:nvPr>
        </p:nvSpPr>
        <p:spPr>
          <a:xfrm>
            <a:off x="628649" y="6356351"/>
            <a:ext cx="2733675" cy="365125"/>
          </a:xfrm>
        </p:spPr>
        <p:txBody>
          <a:bodyPr/>
          <a:lstStyle/>
          <a:p>
            <a:r>
              <a:rPr lang="de-DE" sz="1400" dirty="0">
                <a:solidFill>
                  <a:schemeClr val="bg1"/>
                </a:solidFill>
              </a:rPr>
              <a:t>30.06.2022, Maximilian </a:t>
            </a:r>
            <a:r>
              <a:rPr lang="de-DE" sz="1400" dirty="0" err="1">
                <a:solidFill>
                  <a:schemeClr val="bg1"/>
                </a:solidFill>
              </a:rPr>
              <a:t>Zoschke</a:t>
            </a:r>
            <a:endParaRPr lang="de-DE" sz="1400" dirty="0">
              <a:solidFill>
                <a:schemeClr val="bg1"/>
              </a:solidFill>
            </a:endParaRPr>
          </a:p>
        </p:txBody>
      </p:sp>
      <p:sp>
        <p:nvSpPr>
          <p:cNvPr id="16" name="Foliennummernplatzhalter 15">
            <a:extLst>
              <a:ext uri="{FF2B5EF4-FFF2-40B4-BE49-F238E27FC236}">
                <a16:creationId xmlns="" xmlns:a16="http://schemas.microsoft.com/office/drawing/2014/main" id="{EA06EBAD-DDCF-9FB2-44AB-DD239107E7B8}"/>
              </a:ext>
            </a:extLst>
          </p:cNvPr>
          <p:cNvSpPr>
            <a:spLocks noGrp="1"/>
          </p:cNvSpPr>
          <p:nvPr>
            <p:ph type="sldNum" sz="quarter" idx="12"/>
          </p:nvPr>
        </p:nvSpPr>
        <p:spPr/>
        <p:txBody>
          <a:bodyPr/>
          <a:lstStyle/>
          <a:p>
            <a:fld id="{95011155-B9C3-4526-BAD3-45724810FFCE}" type="slidenum">
              <a:rPr lang="de-DE" sz="1400" smtClean="0">
                <a:solidFill>
                  <a:schemeClr val="bg1"/>
                </a:solidFill>
              </a:rPr>
              <a:t>13</a:t>
            </a:fld>
            <a:endParaRPr lang="de-DE" sz="1400" dirty="0">
              <a:solidFill>
                <a:schemeClr val="bg1"/>
              </a:solidFill>
            </a:endParaRPr>
          </a:p>
        </p:txBody>
      </p:sp>
      <p:sp>
        <p:nvSpPr>
          <p:cNvPr id="5" name="Textfeld 4">
            <a:extLst>
              <a:ext uri="{FF2B5EF4-FFF2-40B4-BE49-F238E27FC236}">
                <a16:creationId xmlns="" xmlns:a16="http://schemas.microsoft.com/office/drawing/2014/main" id="{109A1C50-805C-0868-F9CB-A00C68152C13}"/>
              </a:ext>
            </a:extLst>
          </p:cNvPr>
          <p:cNvSpPr txBox="1"/>
          <p:nvPr/>
        </p:nvSpPr>
        <p:spPr>
          <a:xfrm>
            <a:off x="578757" y="631881"/>
            <a:ext cx="8621715" cy="523220"/>
          </a:xfrm>
          <a:prstGeom prst="rect">
            <a:avLst/>
          </a:prstGeom>
          <a:noFill/>
        </p:spPr>
        <p:txBody>
          <a:bodyPr wrap="square" rtlCol="0">
            <a:spAutoFit/>
          </a:bodyPr>
          <a:lstStyle/>
          <a:p>
            <a:r>
              <a:rPr lang="de-DE" sz="2800" b="1" dirty="0">
                <a:solidFill>
                  <a:schemeClr val="bg1">
                    <a:lumMod val="95000"/>
                  </a:schemeClr>
                </a:solidFill>
              </a:rPr>
              <a:t>Was kann man tun, um möglichst datensicher zu surfen?</a:t>
            </a:r>
            <a:endParaRPr lang="en-GB" sz="2800" b="1" dirty="0">
              <a:solidFill>
                <a:schemeClr val="bg1">
                  <a:lumMod val="95000"/>
                </a:schemeClr>
              </a:solidFill>
            </a:endParaRPr>
          </a:p>
        </p:txBody>
      </p:sp>
      <p:sp>
        <p:nvSpPr>
          <p:cNvPr id="6" name="Textfeld 5">
            <a:extLst>
              <a:ext uri="{FF2B5EF4-FFF2-40B4-BE49-F238E27FC236}">
                <a16:creationId xmlns="" xmlns:a16="http://schemas.microsoft.com/office/drawing/2014/main" id="{01956D64-2F33-4E04-0F92-6FC35226BC51}"/>
              </a:ext>
            </a:extLst>
          </p:cNvPr>
          <p:cNvSpPr txBox="1"/>
          <p:nvPr/>
        </p:nvSpPr>
        <p:spPr>
          <a:xfrm>
            <a:off x="1134404" y="1313076"/>
            <a:ext cx="5963979" cy="2862322"/>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de-DE" sz="2000" dirty="0">
                <a:solidFill>
                  <a:schemeClr val="bg1">
                    <a:lumMod val="95000"/>
                  </a:schemeClr>
                </a:solidFill>
              </a:rPr>
              <a:t>Nutzung von sozialen Netzwerken reduzieren</a:t>
            </a:r>
          </a:p>
          <a:p>
            <a:pPr marL="285750" indent="-285750">
              <a:lnSpc>
                <a:spcPct val="150000"/>
              </a:lnSpc>
              <a:buFont typeface="Wingdings" panose="05000000000000000000" pitchFamily="2" charset="2"/>
              <a:buChar char="Ø"/>
            </a:pPr>
            <a:r>
              <a:rPr lang="de-DE" sz="2000" dirty="0">
                <a:solidFill>
                  <a:schemeClr val="bg1">
                    <a:lumMod val="95000"/>
                  </a:schemeClr>
                </a:solidFill>
              </a:rPr>
              <a:t>Sichere Webbrowser: Startpage, </a:t>
            </a:r>
            <a:r>
              <a:rPr lang="de-DE" sz="2000" dirty="0" err="1" smtClean="0">
                <a:solidFill>
                  <a:schemeClr val="bg1">
                    <a:lumMod val="95000"/>
                  </a:schemeClr>
                </a:solidFill>
              </a:rPr>
              <a:t>DuckDuckGo</a:t>
            </a:r>
            <a:endParaRPr lang="de-DE" sz="2000" dirty="0">
              <a:solidFill>
                <a:schemeClr val="bg1">
                  <a:lumMod val="95000"/>
                </a:schemeClr>
              </a:solidFill>
            </a:endParaRPr>
          </a:p>
          <a:p>
            <a:pPr marL="285750" indent="-285750">
              <a:lnSpc>
                <a:spcPct val="150000"/>
              </a:lnSpc>
              <a:buFont typeface="Wingdings" panose="05000000000000000000" pitchFamily="2" charset="2"/>
              <a:buChar char="Ø"/>
            </a:pPr>
            <a:r>
              <a:rPr lang="de-DE" sz="2000" dirty="0" smtClean="0">
                <a:solidFill>
                  <a:schemeClr val="bg1">
                    <a:lumMod val="95000"/>
                  </a:schemeClr>
                </a:solidFill>
              </a:rPr>
              <a:t>Firewall, Anti-Viren-Software, </a:t>
            </a:r>
            <a:r>
              <a:rPr lang="de-DE" sz="2000" dirty="0">
                <a:solidFill>
                  <a:schemeClr val="bg1">
                    <a:lumMod val="95000"/>
                  </a:schemeClr>
                </a:solidFill>
              </a:rPr>
              <a:t>Werbeblocker, </a:t>
            </a:r>
            <a:r>
              <a:rPr lang="de-DE" sz="2000" dirty="0" smtClean="0">
                <a:solidFill>
                  <a:schemeClr val="bg1">
                    <a:lumMod val="95000"/>
                  </a:schemeClr>
                </a:solidFill>
              </a:rPr>
              <a:t>VPN</a:t>
            </a:r>
            <a:endParaRPr lang="de-DE" sz="2000" dirty="0">
              <a:solidFill>
                <a:schemeClr val="bg1">
                  <a:lumMod val="95000"/>
                </a:schemeClr>
              </a:solidFill>
            </a:endParaRPr>
          </a:p>
          <a:p>
            <a:pPr marL="285750" indent="-285750">
              <a:lnSpc>
                <a:spcPct val="150000"/>
              </a:lnSpc>
              <a:buFont typeface="Wingdings" panose="05000000000000000000" pitchFamily="2" charset="2"/>
              <a:buChar char="Ø"/>
            </a:pPr>
            <a:r>
              <a:rPr lang="de-DE" sz="2000" dirty="0">
                <a:solidFill>
                  <a:schemeClr val="bg1">
                    <a:lumMod val="95000"/>
                  </a:schemeClr>
                </a:solidFill>
              </a:rPr>
              <a:t>Für Anwendungen mit Geld statt mit Daten zahlen:</a:t>
            </a:r>
            <a:br>
              <a:rPr lang="de-DE" sz="2000" dirty="0">
                <a:solidFill>
                  <a:schemeClr val="bg1">
                    <a:lumMod val="95000"/>
                  </a:schemeClr>
                </a:solidFill>
              </a:rPr>
            </a:br>
            <a:r>
              <a:rPr lang="de-DE" sz="2000" dirty="0">
                <a:solidFill>
                  <a:schemeClr val="bg1">
                    <a:lumMod val="95000"/>
                  </a:schemeClr>
                </a:solidFill>
              </a:rPr>
              <a:t>E-Mail: </a:t>
            </a:r>
            <a:r>
              <a:rPr lang="de-DE" sz="2000" dirty="0" err="1">
                <a:solidFill>
                  <a:schemeClr val="bg1">
                    <a:lumMod val="95000"/>
                  </a:schemeClr>
                </a:solidFill>
              </a:rPr>
              <a:t>mailbox</a:t>
            </a:r>
            <a:r>
              <a:rPr lang="de-DE" sz="2000" dirty="0">
                <a:solidFill>
                  <a:schemeClr val="bg1">
                    <a:lumMod val="95000"/>
                  </a:schemeClr>
                </a:solidFill>
              </a:rPr>
              <a:t>     Messenger: </a:t>
            </a:r>
            <a:r>
              <a:rPr lang="de-DE" sz="2000" dirty="0" err="1" smtClean="0">
                <a:solidFill>
                  <a:schemeClr val="bg1">
                    <a:lumMod val="95000"/>
                  </a:schemeClr>
                </a:solidFill>
              </a:rPr>
              <a:t>Threema</a:t>
            </a:r>
            <a:endParaRPr lang="de-DE" sz="2000" dirty="0">
              <a:solidFill>
                <a:schemeClr val="bg1">
                  <a:lumMod val="95000"/>
                </a:schemeClr>
              </a:solidFill>
            </a:endParaRPr>
          </a:p>
          <a:p>
            <a:pPr marL="285750" indent="-285750">
              <a:lnSpc>
                <a:spcPct val="150000"/>
              </a:lnSpc>
              <a:buFont typeface="Wingdings" panose="05000000000000000000" pitchFamily="2" charset="2"/>
              <a:buChar char="Ø"/>
            </a:pPr>
            <a:endParaRPr lang="en-GB" sz="2000" dirty="0">
              <a:solidFill>
                <a:schemeClr val="bg1">
                  <a:lumMod val="95000"/>
                </a:schemeClr>
              </a:solidFill>
            </a:endParaRPr>
          </a:p>
        </p:txBody>
      </p:sp>
      <p:pic>
        <p:nvPicPr>
          <p:cNvPr id="7" name="Picture 2">
            <a:extLst>
              <a:ext uri="{FF2B5EF4-FFF2-40B4-BE49-F238E27FC236}">
                <a16:creationId xmlns="" xmlns:a16="http://schemas.microsoft.com/office/drawing/2014/main" id="{712DE95A-851C-33EE-0CAD-417D5823347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9422" b="27963"/>
          <a:stretch/>
        </p:blipFill>
        <p:spPr bwMode="auto">
          <a:xfrm>
            <a:off x="7372848" y="3282482"/>
            <a:ext cx="1296286" cy="310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a:extLst>
              <a:ext uri="{FF2B5EF4-FFF2-40B4-BE49-F238E27FC236}">
                <a16:creationId xmlns="" xmlns:a16="http://schemas.microsoft.com/office/drawing/2014/main" id="{A2679B69-BB97-6C19-AE4E-EC1517749FB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5337" b="21111"/>
          <a:stretch/>
        </p:blipFill>
        <p:spPr bwMode="auto">
          <a:xfrm>
            <a:off x="7956923" y="2495719"/>
            <a:ext cx="971332" cy="520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a:extLst>
              <a:ext uri="{FF2B5EF4-FFF2-40B4-BE49-F238E27FC236}">
                <a16:creationId xmlns="" xmlns:a16="http://schemas.microsoft.com/office/drawing/2014/main" id="{95FDEE49-938F-ECCE-CBE9-611E2CE366C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0695" b="10323"/>
          <a:stretch/>
        </p:blipFill>
        <p:spPr bwMode="auto">
          <a:xfrm>
            <a:off x="1826094" y="4309166"/>
            <a:ext cx="4580597" cy="1545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a:extLst>
              <a:ext uri="{FF2B5EF4-FFF2-40B4-BE49-F238E27FC236}">
                <a16:creationId xmlns="" xmlns:a16="http://schemas.microsoft.com/office/drawing/2014/main" id="{1240A0A2-F4B5-2DB7-8E83-01E1BD09645D}"/>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7137" t="17078" r="22312" b="15290"/>
          <a:stretch/>
        </p:blipFill>
        <p:spPr bwMode="auto">
          <a:xfrm>
            <a:off x="7098383" y="1477956"/>
            <a:ext cx="1427708" cy="764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feld 10">
            <a:extLst>
              <a:ext uri="{FF2B5EF4-FFF2-40B4-BE49-F238E27FC236}">
                <a16:creationId xmlns="" xmlns:a16="http://schemas.microsoft.com/office/drawing/2014/main" id="{3C406DC6-8E65-D1FE-DED3-8D3BC759FBF2}"/>
              </a:ext>
            </a:extLst>
          </p:cNvPr>
          <p:cNvSpPr txBox="1"/>
          <p:nvPr/>
        </p:nvSpPr>
        <p:spPr>
          <a:xfrm>
            <a:off x="578757" y="195975"/>
            <a:ext cx="7915545" cy="523220"/>
          </a:xfrm>
          <a:prstGeom prst="rect">
            <a:avLst/>
          </a:prstGeom>
          <a:noFill/>
        </p:spPr>
        <p:txBody>
          <a:bodyPr wrap="square" rtlCol="0">
            <a:spAutoFit/>
          </a:bodyPr>
          <a:lstStyle/>
          <a:p>
            <a:r>
              <a:rPr lang="de-DE" sz="2800" dirty="0">
                <a:solidFill>
                  <a:schemeClr val="bg1">
                    <a:lumMod val="95000"/>
                  </a:schemeClr>
                </a:solidFill>
              </a:rPr>
              <a:t>Ansätze und Vorschläge zu sicherem Datenumgang</a:t>
            </a:r>
          </a:p>
        </p:txBody>
      </p:sp>
    </p:spTree>
    <p:extLst>
      <p:ext uri="{BB962C8B-B14F-4D97-AF65-F5344CB8AC3E}">
        <p14:creationId xmlns:p14="http://schemas.microsoft.com/office/powerpoint/2010/main" val="287803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8439" r="-1473"/>
          <a:stretch/>
        </p:blipFill>
        <p:spPr bwMode="auto">
          <a:xfrm>
            <a:off x="0" y="0"/>
            <a:ext cx="929446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ußzeilenplatzhalter 3">
            <a:extLst>
              <a:ext uri="{FF2B5EF4-FFF2-40B4-BE49-F238E27FC236}">
                <a16:creationId xmlns="" xmlns:a16="http://schemas.microsoft.com/office/drawing/2014/main" id="{26EE69B5-309D-0F72-52BD-D3814CC78095}"/>
              </a:ext>
            </a:extLst>
          </p:cNvPr>
          <p:cNvSpPr>
            <a:spLocks noGrp="1"/>
          </p:cNvSpPr>
          <p:nvPr>
            <p:ph type="ftr" sz="quarter" idx="11"/>
          </p:nvPr>
        </p:nvSpPr>
        <p:spPr/>
        <p:txBody>
          <a:bodyPr/>
          <a:lstStyle/>
          <a:p>
            <a:r>
              <a:rPr lang="de-DE" sz="1400" dirty="0">
                <a:solidFill>
                  <a:schemeClr val="bg1"/>
                </a:solidFill>
              </a:rPr>
              <a:t>Referat zum Datenschutz</a:t>
            </a:r>
            <a:endParaRPr lang="de-DE" sz="1400" dirty="0">
              <a:solidFill>
                <a:schemeClr val="bg1"/>
              </a:solidFill>
            </a:endParaRPr>
          </a:p>
        </p:txBody>
      </p:sp>
      <p:sp>
        <p:nvSpPr>
          <p:cNvPr id="15" name="Datumsplatzhalter 14">
            <a:extLst>
              <a:ext uri="{FF2B5EF4-FFF2-40B4-BE49-F238E27FC236}">
                <a16:creationId xmlns="" xmlns:a16="http://schemas.microsoft.com/office/drawing/2014/main" id="{DFE54466-000A-1084-0BB0-837E95CEF0AD}"/>
              </a:ext>
            </a:extLst>
          </p:cNvPr>
          <p:cNvSpPr>
            <a:spLocks noGrp="1"/>
          </p:cNvSpPr>
          <p:nvPr>
            <p:ph type="dt" sz="half" idx="10"/>
          </p:nvPr>
        </p:nvSpPr>
        <p:spPr>
          <a:xfrm>
            <a:off x="628649" y="6356351"/>
            <a:ext cx="2790826" cy="365125"/>
          </a:xfrm>
        </p:spPr>
        <p:txBody>
          <a:bodyPr/>
          <a:lstStyle/>
          <a:p>
            <a:r>
              <a:rPr lang="de-DE" sz="1400" dirty="0">
                <a:solidFill>
                  <a:schemeClr val="bg1"/>
                </a:solidFill>
              </a:rPr>
              <a:t>30.06.2022, Maximilian </a:t>
            </a:r>
            <a:r>
              <a:rPr lang="de-DE" sz="1400" dirty="0" err="1">
                <a:solidFill>
                  <a:schemeClr val="bg1"/>
                </a:solidFill>
              </a:rPr>
              <a:t>Zoschke</a:t>
            </a:r>
            <a:endParaRPr lang="de-DE" sz="1400" dirty="0">
              <a:solidFill>
                <a:schemeClr val="bg1"/>
              </a:solidFill>
            </a:endParaRPr>
          </a:p>
        </p:txBody>
      </p:sp>
      <p:sp>
        <p:nvSpPr>
          <p:cNvPr id="16" name="Foliennummernplatzhalter 15">
            <a:extLst>
              <a:ext uri="{FF2B5EF4-FFF2-40B4-BE49-F238E27FC236}">
                <a16:creationId xmlns="" xmlns:a16="http://schemas.microsoft.com/office/drawing/2014/main" id="{EA06EBAD-DDCF-9FB2-44AB-DD239107E7B8}"/>
              </a:ext>
            </a:extLst>
          </p:cNvPr>
          <p:cNvSpPr>
            <a:spLocks noGrp="1"/>
          </p:cNvSpPr>
          <p:nvPr>
            <p:ph type="sldNum" sz="quarter" idx="12"/>
          </p:nvPr>
        </p:nvSpPr>
        <p:spPr/>
        <p:txBody>
          <a:bodyPr/>
          <a:lstStyle/>
          <a:p>
            <a:fld id="{95011155-B9C3-4526-BAD3-45724810FFCE}" type="slidenum">
              <a:rPr lang="de-DE" sz="1400" smtClean="0">
                <a:solidFill>
                  <a:schemeClr val="bg1"/>
                </a:solidFill>
              </a:rPr>
              <a:t>14</a:t>
            </a:fld>
            <a:endParaRPr lang="de-DE" sz="1400" dirty="0">
              <a:solidFill>
                <a:schemeClr val="bg1"/>
              </a:solidFill>
            </a:endParaRPr>
          </a:p>
        </p:txBody>
      </p:sp>
      <p:sp>
        <p:nvSpPr>
          <p:cNvPr id="6" name="Textfeld 5">
            <a:extLst>
              <a:ext uri="{FF2B5EF4-FFF2-40B4-BE49-F238E27FC236}">
                <a16:creationId xmlns="" xmlns:a16="http://schemas.microsoft.com/office/drawing/2014/main" id="{EBE6344A-EE3F-F901-4F1B-AF53FB8A01AA}"/>
              </a:ext>
            </a:extLst>
          </p:cNvPr>
          <p:cNvSpPr txBox="1"/>
          <p:nvPr/>
        </p:nvSpPr>
        <p:spPr>
          <a:xfrm>
            <a:off x="1425671" y="2072993"/>
            <a:ext cx="5400600" cy="830997"/>
          </a:xfrm>
          <a:prstGeom prst="rect">
            <a:avLst/>
          </a:prstGeom>
          <a:noFill/>
        </p:spPr>
        <p:txBody>
          <a:bodyPr wrap="square" rtlCol="0">
            <a:spAutoFit/>
          </a:bodyPr>
          <a:lstStyle/>
          <a:p>
            <a:r>
              <a:rPr lang="de-DE" sz="2400" dirty="0">
                <a:solidFill>
                  <a:schemeClr val="bg1">
                    <a:lumMod val="95000"/>
                  </a:schemeClr>
                </a:solidFill>
              </a:rPr>
              <a:t>Fällt euch etwas ein, dass im Internet </a:t>
            </a:r>
            <a:r>
              <a:rPr lang="de-DE" sz="2400" b="1" dirty="0">
                <a:solidFill>
                  <a:schemeClr val="bg1">
                    <a:lumMod val="95000"/>
                  </a:schemeClr>
                </a:solidFill>
              </a:rPr>
              <a:t>nicht </a:t>
            </a:r>
            <a:r>
              <a:rPr lang="de-DE" sz="2400" dirty="0">
                <a:solidFill>
                  <a:schemeClr val="bg1">
                    <a:lumMod val="95000"/>
                  </a:schemeClr>
                </a:solidFill>
              </a:rPr>
              <a:t>über euch bekannt sein kann?</a:t>
            </a:r>
            <a:endParaRPr lang="en-GB" sz="2400" dirty="0">
              <a:solidFill>
                <a:schemeClr val="bg1">
                  <a:lumMod val="95000"/>
                </a:schemeClr>
              </a:solidFill>
            </a:endParaRPr>
          </a:p>
        </p:txBody>
      </p:sp>
      <p:sp>
        <p:nvSpPr>
          <p:cNvPr id="7" name="Textfeld 6">
            <a:extLst>
              <a:ext uri="{FF2B5EF4-FFF2-40B4-BE49-F238E27FC236}">
                <a16:creationId xmlns="" xmlns:a16="http://schemas.microsoft.com/office/drawing/2014/main" id="{AB14620B-BF79-9533-34F0-E573C439D50F}"/>
              </a:ext>
            </a:extLst>
          </p:cNvPr>
          <p:cNvSpPr txBox="1"/>
          <p:nvPr/>
        </p:nvSpPr>
        <p:spPr>
          <a:xfrm>
            <a:off x="3113222" y="3429000"/>
            <a:ext cx="5400600" cy="830997"/>
          </a:xfrm>
          <a:prstGeom prst="rect">
            <a:avLst/>
          </a:prstGeom>
          <a:noFill/>
        </p:spPr>
        <p:txBody>
          <a:bodyPr wrap="square" rtlCol="0">
            <a:spAutoFit/>
          </a:bodyPr>
          <a:lstStyle/>
          <a:p>
            <a:r>
              <a:rPr lang="de-DE" sz="2400" dirty="0">
                <a:solidFill>
                  <a:schemeClr val="bg1">
                    <a:lumMod val="95000"/>
                  </a:schemeClr>
                </a:solidFill>
              </a:rPr>
              <a:t>Findet ihr es bedenklich, dass eure Daten gesammelt werden?</a:t>
            </a:r>
            <a:endParaRPr lang="en-GB" sz="2400" dirty="0">
              <a:solidFill>
                <a:schemeClr val="bg1">
                  <a:lumMod val="95000"/>
                </a:schemeClr>
              </a:solidFill>
            </a:endParaRPr>
          </a:p>
        </p:txBody>
      </p:sp>
      <p:pic>
        <p:nvPicPr>
          <p:cNvPr id="8" name="Picture 2">
            <a:extLst>
              <a:ext uri="{FF2B5EF4-FFF2-40B4-BE49-F238E27FC236}">
                <a16:creationId xmlns="" xmlns:a16="http://schemas.microsoft.com/office/drawing/2014/main" id="{329EFE73-1EF2-E204-D877-ABB6384C84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8374" y="188640"/>
            <a:ext cx="3132421" cy="130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feld 9">
            <a:extLst>
              <a:ext uri="{FF2B5EF4-FFF2-40B4-BE49-F238E27FC236}">
                <a16:creationId xmlns="" xmlns:a16="http://schemas.microsoft.com/office/drawing/2014/main" id="{0C7DD440-5DD2-B266-6BC0-803647DDAE57}"/>
              </a:ext>
            </a:extLst>
          </p:cNvPr>
          <p:cNvSpPr txBox="1"/>
          <p:nvPr/>
        </p:nvSpPr>
        <p:spPr>
          <a:xfrm>
            <a:off x="784647" y="302370"/>
            <a:ext cx="2806965" cy="1077218"/>
          </a:xfrm>
          <a:prstGeom prst="rect">
            <a:avLst/>
          </a:prstGeom>
          <a:noFill/>
        </p:spPr>
        <p:txBody>
          <a:bodyPr wrap="square" rtlCol="0">
            <a:spAutoFit/>
          </a:bodyPr>
          <a:lstStyle/>
          <a:p>
            <a:r>
              <a:rPr lang="de-DE" sz="3200" b="1" dirty="0" smtClean="0">
                <a:solidFill>
                  <a:schemeClr val="bg1">
                    <a:lumMod val="95000"/>
                  </a:schemeClr>
                </a:solidFill>
              </a:rPr>
              <a:t>Diskussion</a:t>
            </a:r>
            <a:endParaRPr lang="en-GB" sz="3200" b="1" dirty="0">
              <a:solidFill>
                <a:schemeClr val="bg1">
                  <a:lumMod val="95000"/>
                </a:schemeClr>
              </a:solidFill>
            </a:endParaRPr>
          </a:p>
          <a:p>
            <a:endParaRPr lang="de-DE" sz="3200" dirty="0">
              <a:solidFill>
                <a:schemeClr val="bg1">
                  <a:lumMod val="95000"/>
                </a:schemeClr>
              </a:solidFill>
            </a:endParaRPr>
          </a:p>
        </p:txBody>
      </p:sp>
    </p:spTree>
    <p:extLst>
      <p:ext uri="{BB962C8B-B14F-4D97-AF65-F5344CB8AC3E}">
        <p14:creationId xmlns:p14="http://schemas.microsoft.com/office/powerpoint/2010/main" val="38663222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8439" r="-1473"/>
          <a:stretch/>
        </p:blipFill>
        <p:spPr bwMode="auto">
          <a:xfrm>
            <a:off x="0" y="0"/>
            <a:ext cx="929446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ußzeilenplatzhalter 3">
            <a:extLst>
              <a:ext uri="{FF2B5EF4-FFF2-40B4-BE49-F238E27FC236}">
                <a16:creationId xmlns="" xmlns:a16="http://schemas.microsoft.com/office/drawing/2014/main" id="{26EE69B5-309D-0F72-52BD-D3814CC78095}"/>
              </a:ext>
            </a:extLst>
          </p:cNvPr>
          <p:cNvSpPr>
            <a:spLocks noGrp="1"/>
          </p:cNvSpPr>
          <p:nvPr>
            <p:ph type="ftr" sz="quarter" idx="11"/>
          </p:nvPr>
        </p:nvSpPr>
        <p:spPr/>
        <p:txBody>
          <a:bodyPr/>
          <a:lstStyle/>
          <a:p>
            <a:r>
              <a:rPr lang="de-DE" sz="1400" dirty="0">
                <a:solidFill>
                  <a:schemeClr val="bg1"/>
                </a:solidFill>
              </a:rPr>
              <a:t>Referat zum Datenschutz</a:t>
            </a:r>
            <a:endParaRPr lang="de-DE" sz="1400" dirty="0">
              <a:solidFill>
                <a:schemeClr val="bg1"/>
              </a:solidFill>
            </a:endParaRPr>
          </a:p>
        </p:txBody>
      </p:sp>
      <p:sp>
        <p:nvSpPr>
          <p:cNvPr id="15" name="Datumsplatzhalter 14">
            <a:extLst>
              <a:ext uri="{FF2B5EF4-FFF2-40B4-BE49-F238E27FC236}">
                <a16:creationId xmlns="" xmlns:a16="http://schemas.microsoft.com/office/drawing/2014/main" id="{DFE54466-000A-1084-0BB0-837E95CEF0AD}"/>
              </a:ext>
            </a:extLst>
          </p:cNvPr>
          <p:cNvSpPr>
            <a:spLocks noGrp="1"/>
          </p:cNvSpPr>
          <p:nvPr>
            <p:ph type="dt" sz="half" idx="10"/>
          </p:nvPr>
        </p:nvSpPr>
        <p:spPr>
          <a:xfrm>
            <a:off x="628648" y="6356351"/>
            <a:ext cx="2943227" cy="365125"/>
          </a:xfrm>
        </p:spPr>
        <p:txBody>
          <a:bodyPr/>
          <a:lstStyle/>
          <a:p>
            <a:r>
              <a:rPr lang="de-DE" sz="1400" dirty="0">
                <a:solidFill>
                  <a:schemeClr val="bg1"/>
                </a:solidFill>
              </a:rPr>
              <a:t>30.06.2022, Maximilian </a:t>
            </a:r>
            <a:r>
              <a:rPr lang="de-DE" sz="1400" dirty="0" err="1">
                <a:solidFill>
                  <a:schemeClr val="bg1"/>
                </a:solidFill>
              </a:rPr>
              <a:t>Zoschke</a:t>
            </a:r>
            <a:endParaRPr lang="de-DE" sz="1400" dirty="0">
              <a:solidFill>
                <a:schemeClr val="bg1"/>
              </a:solidFill>
            </a:endParaRPr>
          </a:p>
        </p:txBody>
      </p:sp>
      <p:sp>
        <p:nvSpPr>
          <p:cNvPr id="16" name="Foliennummernplatzhalter 15">
            <a:extLst>
              <a:ext uri="{FF2B5EF4-FFF2-40B4-BE49-F238E27FC236}">
                <a16:creationId xmlns="" xmlns:a16="http://schemas.microsoft.com/office/drawing/2014/main" id="{EA06EBAD-DDCF-9FB2-44AB-DD239107E7B8}"/>
              </a:ext>
            </a:extLst>
          </p:cNvPr>
          <p:cNvSpPr>
            <a:spLocks noGrp="1"/>
          </p:cNvSpPr>
          <p:nvPr>
            <p:ph type="sldNum" sz="quarter" idx="12"/>
          </p:nvPr>
        </p:nvSpPr>
        <p:spPr/>
        <p:txBody>
          <a:bodyPr/>
          <a:lstStyle/>
          <a:p>
            <a:fld id="{95011155-B9C3-4526-BAD3-45724810FFCE}" type="slidenum">
              <a:rPr lang="de-DE" sz="1400" smtClean="0">
                <a:solidFill>
                  <a:schemeClr val="bg1"/>
                </a:solidFill>
              </a:rPr>
              <a:t>15</a:t>
            </a:fld>
            <a:endParaRPr lang="de-DE" sz="1400" dirty="0">
              <a:solidFill>
                <a:schemeClr val="bg1"/>
              </a:solidFill>
            </a:endParaRPr>
          </a:p>
        </p:txBody>
      </p:sp>
      <p:sp>
        <p:nvSpPr>
          <p:cNvPr id="6" name="Rechteck 5">
            <a:extLst>
              <a:ext uri="{FF2B5EF4-FFF2-40B4-BE49-F238E27FC236}">
                <a16:creationId xmlns="" xmlns:a16="http://schemas.microsoft.com/office/drawing/2014/main" id="{D6014072-CAD6-A36B-2ABB-CACED4AA5498}"/>
              </a:ext>
            </a:extLst>
          </p:cNvPr>
          <p:cNvSpPr/>
          <p:nvPr/>
        </p:nvSpPr>
        <p:spPr>
          <a:xfrm>
            <a:off x="1295128" y="1016983"/>
            <a:ext cx="7745177" cy="4616648"/>
          </a:xfrm>
          <a:prstGeom prst="rect">
            <a:avLst/>
          </a:prstGeom>
        </p:spPr>
        <p:txBody>
          <a:bodyPr wrap="square">
            <a:spAutoFit/>
          </a:bodyPr>
          <a:lstStyle/>
          <a:p>
            <a:r>
              <a:rPr lang="de-DE" sz="1400" dirty="0">
                <a:solidFill>
                  <a:schemeClr val="bg1">
                    <a:lumMod val="95000"/>
                  </a:schemeClr>
                </a:solidFill>
              </a:rPr>
              <a:t>https://www.finanzen100.de/top100/die-grossten-borsennotierten-unternehmen-der-welt/</a:t>
            </a:r>
            <a:endParaRPr lang="en-GB" sz="1400" dirty="0">
              <a:solidFill>
                <a:schemeClr val="bg1">
                  <a:lumMod val="95000"/>
                </a:schemeClr>
              </a:solidFill>
            </a:endParaRPr>
          </a:p>
          <a:p>
            <a:r>
              <a:rPr lang="en-GB" sz="1400" dirty="0">
                <a:solidFill>
                  <a:schemeClr val="bg1">
                    <a:lumMod val="95000"/>
                  </a:schemeClr>
                </a:solidFill>
              </a:rPr>
              <a:t>https://www.test.de/Internet-Cookies-die-wichtigsten-Fragen-4343964-0/</a:t>
            </a:r>
          </a:p>
          <a:p>
            <a:r>
              <a:rPr lang="de-DE" sz="1400" dirty="0">
                <a:solidFill>
                  <a:schemeClr val="bg1">
                    <a:lumMod val="95000"/>
                  </a:schemeClr>
                </a:solidFill>
              </a:rPr>
              <a:t>https://www.magicmaps.de/gnss-wissen/wie-funktioniert-gps/</a:t>
            </a:r>
          </a:p>
          <a:p>
            <a:r>
              <a:rPr lang="en-GB" sz="1400" dirty="0">
                <a:solidFill>
                  <a:schemeClr val="bg1">
                    <a:lumMod val="95000"/>
                  </a:schemeClr>
                </a:solidFill>
              </a:rPr>
              <a:t>https://www.sueddeutsche.de/digital/auswertung-persoenlicher-informationen-wie-die-datensammel-industrie-hinter-facebook-und-co-funktioniert-1.1280573</a:t>
            </a:r>
            <a:endParaRPr lang="de-DE" sz="1400" dirty="0">
              <a:solidFill>
                <a:schemeClr val="bg1">
                  <a:lumMod val="95000"/>
                </a:schemeClr>
              </a:solidFill>
            </a:endParaRPr>
          </a:p>
          <a:p>
            <a:r>
              <a:rPr lang="en-GB" sz="1400" dirty="0">
                <a:solidFill>
                  <a:schemeClr val="bg1">
                    <a:lumMod val="95000"/>
                  </a:schemeClr>
                </a:solidFill>
              </a:rPr>
              <a:t>https://support.microsoft.com/de-de/windows/</a:t>
            </a:r>
          </a:p>
          <a:p>
            <a:r>
              <a:rPr lang="de-DE" sz="1400" b="1" dirty="0">
                <a:solidFill>
                  <a:schemeClr val="bg1">
                    <a:lumMod val="95000"/>
                  </a:schemeClr>
                </a:solidFill>
              </a:rPr>
              <a:t>https://www.datenschutz.org/</a:t>
            </a:r>
          </a:p>
          <a:p>
            <a:r>
              <a:rPr lang="en-GB" sz="1400" dirty="0">
                <a:solidFill>
                  <a:schemeClr val="bg1">
                    <a:lumMod val="95000"/>
                  </a:schemeClr>
                </a:solidFill>
              </a:rPr>
              <a:t>https://www.datenschutzexperte.de/datenmissbrauch/</a:t>
            </a:r>
          </a:p>
          <a:p>
            <a:r>
              <a:rPr lang="en-GB" sz="1400" dirty="0">
                <a:solidFill>
                  <a:schemeClr val="bg1">
                    <a:lumMod val="95000"/>
                  </a:schemeClr>
                </a:solidFill>
              </a:rPr>
              <a:t>https://www.marketinginstitut.biz/blog/personensuche-im-netz/</a:t>
            </a:r>
          </a:p>
          <a:p>
            <a:r>
              <a:rPr lang="en-GB" sz="1400" dirty="0">
                <a:solidFill>
                  <a:schemeClr val="bg1">
                    <a:lumMod val="95000"/>
                  </a:schemeClr>
                </a:solidFill>
              </a:rPr>
              <a:t>https://www.polyas.de/blog/de/allgemein-de/wie-werden-daten-im-internet-genutzt</a:t>
            </a:r>
          </a:p>
          <a:p>
            <a:r>
              <a:rPr lang="en-GB" sz="1400" dirty="0">
                <a:solidFill>
                  <a:schemeClr val="bg1">
                    <a:lumMod val="95000"/>
                  </a:schemeClr>
                </a:solidFill>
              </a:rPr>
              <a:t>https://de.wikipedia.org/wiki/Edward_Snowden</a:t>
            </a:r>
          </a:p>
          <a:p>
            <a:r>
              <a:rPr lang="de-DE" sz="1400" dirty="0">
                <a:solidFill>
                  <a:schemeClr val="bg1">
                    <a:lumMod val="95000"/>
                  </a:schemeClr>
                </a:solidFill>
              </a:rPr>
              <a:t>https://www.derstandard.de/story/2000109273447/was-sich-seit-den-snowden-leaks-veraendert-hat</a:t>
            </a:r>
          </a:p>
          <a:p>
            <a:r>
              <a:rPr lang="de-DE" sz="1400" dirty="0">
                <a:solidFill>
                  <a:schemeClr val="bg1">
                    <a:lumMod val="95000"/>
                  </a:schemeClr>
                </a:solidFill>
              </a:rPr>
              <a:t>https://surfshark.com/de/learn/was-ist-vpn</a:t>
            </a:r>
          </a:p>
          <a:p>
            <a:r>
              <a:rPr lang="de-DE" sz="1400" dirty="0">
                <a:solidFill>
                  <a:schemeClr val="bg1">
                    <a:lumMod val="95000"/>
                  </a:schemeClr>
                </a:solidFill>
              </a:rPr>
              <a:t>https:// </a:t>
            </a:r>
            <a:r>
              <a:rPr lang="en-GB" sz="1400" dirty="0">
                <a:solidFill>
                  <a:schemeClr val="bg1">
                    <a:lumMod val="95000"/>
                  </a:schemeClr>
                </a:solidFill>
              </a:rPr>
              <a:t>www.wisecleaner.com</a:t>
            </a:r>
          </a:p>
          <a:p>
            <a:r>
              <a:rPr lang="de-DE" sz="1400" dirty="0">
                <a:solidFill>
                  <a:schemeClr val="bg1">
                    <a:lumMod val="95000"/>
                  </a:schemeClr>
                </a:solidFill>
              </a:rPr>
              <a:t>https:// </a:t>
            </a:r>
            <a:r>
              <a:rPr lang="de-DE" sz="1400" dirty="0" smtClean="0">
                <a:solidFill>
                  <a:schemeClr val="bg1">
                    <a:lumMod val="95000"/>
                  </a:schemeClr>
                </a:solidFill>
              </a:rPr>
              <a:t>www.lecker.de</a:t>
            </a:r>
          </a:p>
          <a:p>
            <a:r>
              <a:rPr lang="de-DE" sz="1400" dirty="0" smtClean="0">
                <a:solidFill>
                  <a:schemeClr val="bg1">
                    <a:lumMod val="95000"/>
                  </a:schemeClr>
                </a:solidFill>
              </a:rPr>
              <a:t>https</a:t>
            </a:r>
            <a:r>
              <a:rPr lang="de-DE" sz="1400" dirty="0">
                <a:solidFill>
                  <a:schemeClr val="bg1">
                    <a:lumMod val="95000"/>
                  </a:schemeClr>
                </a:solidFill>
              </a:rPr>
              <a:t>://www.horx.com/zukunftsforschung/komplexitaet-und-emergenz/</a:t>
            </a:r>
          </a:p>
          <a:p>
            <a:r>
              <a:rPr lang="de-DE" sz="1400" dirty="0">
                <a:solidFill>
                  <a:schemeClr val="bg1">
                    <a:lumMod val="95000"/>
                  </a:schemeClr>
                </a:solidFill>
              </a:rPr>
              <a:t>https://www.maxqda.de/hilfe-mx22/visual-tools/wortwolke</a:t>
            </a:r>
          </a:p>
          <a:p>
            <a:r>
              <a:rPr lang="de-DE" sz="1400" dirty="0">
                <a:solidFill>
                  <a:schemeClr val="bg1">
                    <a:lumMod val="95000"/>
                  </a:schemeClr>
                </a:solidFill>
              </a:rPr>
              <a:t>https://www.fernstudium-wiwi.de/fernstudium-bewertung-durch-personalchefs/</a:t>
            </a:r>
          </a:p>
          <a:p>
            <a:r>
              <a:rPr lang="de-DE" sz="1400" dirty="0">
                <a:solidFill>
                  <a:schemeClr val="bg1">
                    <a:lumMod val="95000"/>
                  </a:schemeClr>
                </a:solidFill>
              </a:rPr>
              <a:t>Datenrichtlinie Instagram</a:t>
            </a:r>
            <a:endParaRPr lang="en-GB" sz="1400" dirty="0">
              <a:solidFill>
                <a:schemeClr val="bg1">
                  <a:lumMod val="95000"/>
                </a:schemeClr>
              </a:solidFill>
            </a:endParaRPr>
          </a:p>
          <a:p>
            <a:endParaRPr lang="en-GB" sz="1400" dirty="0">
              <a:solidFill>
                <a:schemeClr val="bg1">
                  <a:lumMod val="95000"/>
                </a:schemeClr>
              </a:solidFill>
            </a:endParaRPr>
          </a:p>
          <a:p>
            <a:endParaRPr lang="en-GB" sz="1400" dirty="0">
              <a:solidFill>
                <a:schemeClr val="bg1">
                  <a:lumMod val="95000"/>
                </a:schemeClr>
              </a:solidFill>
            </a:endParaRPr>
          </a:p>
        </p:txBody>
      </p:sp>
      <p:sp>
        <p:nvSpPr>
          <p:cNvPr id="8" name="Textfeld 7">
            <a:extLst>
              <a:ext uri="{FF2B5EF4-FFF2-40B4-BE49-F238E27FC236}">
                <a16:creationId xmlns="" xmlns:a16="http://schemas.microsoft.com/office/drawing/2014/main" id="{0C7DD440-5DD2-B266-6BC0-803647DDAE57}"/>
              </a:ext>
            </a:extLst>
          </p:cNvPr>
          <p:cNvSpPr txBox="1"/>
          <p:nvPr/>
        </p:nvSpPr>
        <p:spPr>
          <a:xfrm>
            <a:off x="784647" y="302370"/>
            <a:ext cx="1440079" cy="954107"/>
          </a:xfrm>
          <a:prstGeom prst="rect">
            <a:avLst/>
          </a:prstGeom>
          <a:noFill/>
        </p:spPr>
        <p:txBody>
          <a:bodyPr wrap="square" rtlCol="0">
            <a:spAutoFit/>
          </a:bodyPr>
          <a:lstStyle/>
          <a:p>
            <a:r>
              <a:rPr lang="de-DE" sz="2800" b="1" dirty="0" smtClean="0">
                <a:solidFill>
                  <a:schemeClr val="bg1">
                    <a:lumMod val="95000"/>
                  </a:schemeClr>
                </a:solidFill>
              </a:rPr>
              <a:t>Quellen</a:t>
            </a:r>
            <a:endParaRPr lang="en-GB" sz="2800" b="1" dirty="0">
              <a:solidFill>
                <a:schemeClr val="bg1">
                  <a:lumMod val="95000"/>
                </a:schemeClr>
              </a:solidFill>
            </a:endParaRPr>
          </a:p>
          <a:p>
            <a:endParaRPr lang="de-DE" sz="2800" dirty="0">
              <a:solidFill>
                <a:schemeClr val="bg1">
                  <a:lumMod val="95000"/>
                </a:schemeClr>
              </a:solidFill>
            </a:endParaRPr>
          </a:p>
        </p:txBody>
      </p:sp>
    </p:spTree>
    <p:extLst>
      <p:ext uri="{BB962C8B-B14F-4D97-AF65-F5344CB8AC3E}">
        <p14:creationId xmlns:p14="http://schemas.microsoft.com/office/powerpoint/2010/main" val="1839293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8439" r="-1473"/>
          <a:stretch/>
        </p:blipFill>
        <p:spPr bwMode="auto">
          <a:xfrm>
            <a:off x="0" y="0"/>
            <a:ext cx="929446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ußzeilenplatzhalter 4">
            <a:extLst>
              <a:ext uri="{FF2B5EF4-FFF2-40B4-BE49-F238E27FC236}">
                <a16:creationId xmlns="" xmlns:a16="http://schemas.microsoft.com/office/drawing/2014/main" id="{B3CECD2B-CA18-5E86-C005-6D0683D00D4B}"/>
              </a:ext>
            </a:extLst>
          </p:cNvPr>
          <p:cNvSpPr>
            <a:spLocks noGrp="1"/>
          </p:cNvSpPr>
          <p:nvPr>
            <p:ph type="ftr" sz="quarter" idx="11"/>
          </p:nvPr>
        </p:nvSpPr>
        <p:spPr>
          <a:xfrm>
            <a:off x="3028949" y="6356351"/>
            <a:ext cx="3819525" cy="365125"/>
          </a:xfrm>
        </p:spPr>
        <p:txBody>
          <a:bodyPr/>
          <a:lstStyle/>
          <a:p>
            <a:r>
              <a:rPr lang="de-DE" sz="1400" dirty="0" smtClean="0">
                <a:solidFill>
                  <a:schemeClr val="bg1"/>
                </a:solidFill>
              </a:rPr>
              <a:t>Referat zum Datenschutz</a:t>
            </a:r>
            <a:endParaRPr lang="de-DE" dirty="0">
              <a:solidFill>
                <a:schemeClr val="bg1"/>
              </a:solidFill>
            </a:endParaRPr>
          </a:p>
        </p:txBody>
      </p:sp>
      <p:sp>
        <p:nvSpPr>
          <p:cNvPr id="8" name="Textfeld 7">
            <a:extLst>
              <a:ext uri="{FF2B5EF4-FFF2-40B4-BE49-F238E27FC236}">
                <a16:creationId xmlns="" xmlns:a16="http://schemas.microsoft.com/office/drawing/2014/main" id="{6BBF57E4-53C9-588D-D04D-EDFE1AB129A7}"/>
              </a:ext>
            </a:extLst>
          </p:cNvPr>
          <p:cNvSpPr txBox="1"/>
          <p:nvPr/>
        </p:nvSpPr>
        <p:spPr>
          <a:xfrm>
            <a:off x="1339528" y="954254"/>
            <a:ext cx="5040560" cy="584775"/>
          </a:xfrm>
          <a:prstGeom prst="rect">
            <a:avLst/>
          </a:prstGeom>
          <a:noFill/>
        </p:spPr>
        <p:txBody>
          <a:bodyPr wrap="square" rtlCol="0">
            <a:spAutoFit/>
          </a:bodyPr>
          <a:lstStyle/>
          <a:p>
            <a:r>
              <a:rPr lang="de-DE" sz="3200" b="1" dirty="0">
                <a:solidFill>
                  <a:schemeClr val="bg1">
                    <a:lumMod val="95000"/>
                  </a:schemeClr>
                </a:solidFill>
              </a:rPr>
              <a:t>Gliederung</a:t>
            </a:r>
            <a:endParaRPr lang="en-GB" sz="3200" b="1" dirty="0">
              <a:solidFill>
                <a:schemeClr val="bg1">
                  <a:lumMod val="95000"/>
                </a:schemeClr>
              </a:solidFill>
            </a:endParaRPr>
          </a:p>
        </p:txBody>
      </p:sp>
      <p:sp>
        <p:nvSpPr>
          <p:cNvPr id="9" name="Textfeld 8">
            <a:extLst>
              <a:ext uri="{FF2B5EF4-FFF2-40B4-BE49-F238E27FC236}">
                <a16:creationId xmlns="" xmlns:a16="http://schemas.microsoft.com/office/drawing/2014/main" id="{A6DC3E49-D152-693C-26E4-753C521A9347}"/>
              </a:ext>
            </a:extLst>
          </p:cNvPr>
          <p:cNvSpPr txBox="1"/>
          <p:nvPr/>
        </p:nvSpPr>
        <p:spPr>
          <a:xfrm>
            <a:off x="1527271" y="1954230"/>
            <a:ext cx="7340248" cy="2862322"/>
          </a:xfrm>
          <a:prstGeom prst="rect">
            <a:avLst/>
          </a:prstGeom>
          <a:noFill/>
        </p:spPr>
        <p:txBody>
          <a:bodyPr wrap="square" rtlCol="0">
            <a:spAutoFit/>
          </a:bodyPr>
          <a:lstStyle/>
          <a:p>
            <a:pPr marL="457200" indent="-457200">
              <a:lnSpc>
                <a:spcPct val="150000"/>
              </a:lnSpc>
              <a:buSzPct val="120000"/>
              <a:buFont typeface="+mj-lt"/>
              <a:buAutoNum type="arabicPeriod"/>
            </a:pPr>
            <a:r>
              <a:rPr lang="de-DE" sz="2400" dirty="0">
                <a:solidFill>
                  <a:schemeClr val="bg1">
                    <a:lumMod val="95000"/>
                  </a:schemeClr>
                </a:solidFill>
              </a:rPr>
              <a:t>Beispiele von Datensammlung</a:t>
            </a:r>
          </a:p>
          <a:p>
            <a:pPr marL="457200" indent="-457200">
              <a:lnSpc>
                <a:spcPct val="150000"/>
              </a:lnSpc>
              <a:buSzPct val="120000"/>
              <a:buFont typeface="+mj-lt"/>
              <a:buAutoNum type="arabicPeriod"/>
            </a:pPr>
            <a:r>
              <a:rPr lang="de-DE" sz="2400" dirty="0">
                <a:solidFill>
                  <a:schemeClr val="bg1">
                    <a:lumMod val="95000"/>
                  </a:schemeClr>
                </a:solidFill>
              </a:rPr>
              <a:t>Datenschutzrecht in Deutschland</a:t>
            </a:r>
          </a:p>
          <a:p>
            <a:pPr marL="457200" indent="-457200">
              <a:lnSpc>
                <a:spcPct val="150000"/>
              </a:lnSpc>
              <a:buSzPct val="120000"/>
              <a:buFont typeface="+mj-lt"/>
              <a:buAutoNum type="arabicPeriod"/>
            </a:pPr>
            <a:r>
              <a:rPr lang="de-DE" sz="2400" dirty="0">
                <a:solidFill>
                  <a:schemeClr val="bg1">
                    <a:lumMod val="95000"/>
                  </a:schemeClr>
                </a:solidFill>
              </a:rPr>
              <a:t>Möglichkeiten der Datennutzung</a:t>
            </a:r>
          </a:p>
          <a:p>
            <a:pPr marL="457200" indent="-457200">
              <a:lnSpc>
                <a:spcPct val="150000"/>
              </a:lnSpc>
              <a:buSzPct val="120000"/>
              <a:buFont typeface="+mj-lt"/>
              <a:buAutoNum type="arabicPeriod"/>
            </a:pPr>
            <a:r>
              <a:rPr lang="de-DE" sz="2400" dirty="0">
                <a:solidFill>
                  <a:schemeClr val="bg1">
                    <a:lumMod val="95000"/>
                  </a:schemeClr>
                </a:solidFill>
              </a:rPr>
              <a:t>Bewusstsein zum Thema Datenschutz</a:t>
            </a:r>
          </a:p>
          <a:p>
            <a:pPr marL="457200" indent="-457200">
              <a:lnSpc>
                <a:spcPct val="150000"/>
              </a:lnSpc>
              <a:buSzPct val="120000"/>
              <a:buFont typeface="+mj-lt"/>
              <a:buAutoNum type="arabicPeriod"/>
            </a:pPr>
            <a:r>
              <a:rPr lang="de-DE" sz="2400" dirty="0">
                <a:solidFill>
                  <a:schemeClr val="bg1">
                    <a:lumMod val="95000"/>
                  </a:schemeClr>
                </a:solidFill>
              </a:rPr>
              <a:t>Ansätze und Vorschläge zu sicherem Datenumgang</a:t>
            </a:r>
          </a:p>
        </p:txBody>
      </p:sp>
      <p:sp>
        <p:nvSpPr>
          <p:cNvPr id="12" name="Datumsplatzhalter 11">
            <a:extLst>
              <a:ext uri="{FF2B5EF4-FFF2-40B4-BE49-F238E27FC236}">
                <a16:creationId xmlns="" xmlns:a16="http://schemas.microsoft.com/office/drawing/2014/main" id="{5389893B-61EE-9C2E-1E35-3577E02537AF}"/>
              </a:ext>
            </a:extLst>
          </p:cNvPr>
          <p:cNvSpPr>
            <a:spLocks noGrp="1"/>
          </p:cNvSpPr>
          <p:nvPr>
            <p:ph type="dt" sz="half" idx="10"/>
          </p:nvPr>
        </p:nvSpPr>
        <p:spPr>
          <a:xfrm>
            <a:off x="628649" y="6356351"/>
            <a:ext cx="2646985" cy="365125"/>
          </a:xfrm>
        </p:spPr>
        <p:txBody>
          <a:bodyPr/>
          <a:lstStyle/>
          <a:p>
            <a:r>
              <a:rPr lang="de-DE" sz="1400" dirty="0">
                <a:solidFill>
                  <a:schemeClr val="bg1"/>
                </a:solidFill>
              </a:rPr>
              <a:t>30.06.2022, Maximilian </a:t>
            </a:r>
            <a:r>
              <a:rPr lang="de-DE" sz="1400" dirty="0" err="1">
                <a:solidFill>
                  <a:schemeClr val="bg1"/>
                </a:solidFill>
              </a:rPr>
              <a:t>Zoschke</a:t>
            </a:r>
            <a:endParaRPr lang="de-DE" sz="1400" dirty="0">
              <a:solidFill>
                <a:schemeClr val="bg1"/>
              </a:solidFill>
            </a:endParaRPr>
          </a:p>
        </p:txBody>
      </p:sp>
    </p:spTree>
    <p:extLst>
      <p:ext uri="{BB962C8B-B14F-4D97-AF65-F5344CB8AC3E}">
        <p14:creationId xmlns:p14="http://schemas.microsoft.com/office/powerpoint/2010/main" val="2615239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8439" r="-1473"/>
          <a:stretch/>
        </p:blipFill>
        <p:spPr bwMode="auto">
          <a:xfrm>
            <a:off x="0" y="0"/>
            <a:ext cx="929446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ußzeilenplatzhalter 3">
            <a:extLst>
              <a:ext uri="{FF2B5EF4-FFF2-40B4-BE49-F238E27FC236}">
                <a16:creationId xmlns="" xmlns:a16="http://schemas.microsoft.com/office/drawing/2014/main" id="{26EE69B5-309D-0F72-52BD-D3814CC78095}"/>
              </a:ext>
            </a:extLst>
          </p:cNvPr>
          <p:cNvSpPr>
            <a:spLocks noGrp="1"/>
          </p:cNvSpPr>
          <p:nvPr>
            <p:ph type="ftr" sz="quarter" idx="11"/>
          </p:nvPr>
        </p:nvSpPr>
        <p:spPr/>
        <p:txBody>
          <a:bodyPr/>
          <a:lstStyle/>
          <a:p>
            <a:r>
              <a:rPr lang="de-DE" sz="1400" dirty="0" smtClean="0">
                <a:solidFill>
                  <a:schemeClr val="bg1"/>
                </a:solidFill>
              </a:rPr>
              <a:t>Referat zum Datenschutz</a:t>
            </a:r>
            <a:endParaRPr lang="de-DE" sz="1400" dirty="0">
              <a:solidFill>
                <a:schemeClr val="bg1"/>
              </a:solidFill>
            </a:endParaRPr>
          </a:p>
        </p:txBody>
      </p:sp>
      <p:sp>
        <p:nvSpPr>
          <p:cNvPr id="7" name="Textfeld 6">
            <a:extLst>
              <a:ext uri="{FF2B5EF4-FFF2-40B4-BE49-F238E27FC236}">
                <a16:creationId xmlns="" xmlns:a16="http://schemas.microsoft.com/office/drawing/2014/main" id="{CAF8036A-EB34-6648-BD9A-093C9118DD10}"/>
              </a:ext>
            </a:extLst>
          </p:cNvPr>
          <p:cNvSpPr txBox="1"/>
          <p:nvPr/>
        </p:nvSpPr>
        <p:spPr>
          <a:xfrm>
            <a:off x="784647" y="761587"/>
            <a:ext cx="5040560" cy="523220"/>
          </a:xfrm>
          <a:prstGeom prst="rect">
            <a:avLst/>
          </a:prstGeom>
          <a:noFill/>
        </p:spPr>
        <p:txBody>
          <a:bodyPr wrap="square" rtlCol="0">
            <a:spAutoFit/>
          </a:bodyPr>
          <a:lstStyle/>
          <a:p>
            <a:r>
              <a:rPr lang="de-DE" sz="2800" b="1" dirty="0">
                <a:solidFill>
                  <a:schemeClr val="bg1">
                    <a:lumMod val="95000"/>
                  </a:schemeClr>
                </a:solidFill>
              </a:rPr>
              <a:t>Cookies</a:t>
            </a:r>
            <a:endParaRPr lang="en-GB" sz="2800" b="1" dirty="0">
              <a:solidFill>
                <a:schemeClr val="bg1">
                  <a:lumMod val="95000"/>
                </a:schemeClr>
              </a:solidFill>
            </a:endParaRPr>
          </a:p>
        </p:txBody>
      </p:sp>
      <p:pic>
        <p:nvPicPr>
          <p:cNvPr id="8" name="Picture 3">
            <a:extLst>
              <a:ext uri="{FF2B5EF4-FFF2-40B4-BE49-F238E27FC236}">
                <a16:creationId xmlns="" xmlns:a16="http://schemas.microsoft.com/office/drawing/2014/main" id="{D018436A-00A7-6F4A-DE5B-326372CD81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99" y="4180127"/>
            <a:ext cx="4115488" cy="2057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feld 8">
            <a:extLst>
              <a:ext uri="{FF2B5EF4-FFF2-40B4-BE49-F238E27FC236}">
                <a16:creationId xmlns="" xmlns:a16="http://schemas.microsoft.com/office/drawing/2014/main" id="{AF571731-1ED6-A124-4A2A-9624AB4491D4}"/>
              </a:ext>
            </a:extLst>
          </p:cNvPr>
          <p:cNvSpPr txBox="1"/>
          <p:nvPr/>
        </p:nvSpPr>
        <p:spPr>
          <a:xfrm>
            <a:off x="1300508" y="1488558"/>
            <a:ext cx="7065750" cy="2400657"/>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de-DE" sz="2000" dirty="0">
                <a:solidFill>
                  <a:schemeClr val="bg1">
                    <a:lumMod val="95000"/>
                  </a:schemeClr>
                </a:solidFill>
              </a:rPr>
              <a:t>Nutzerwiedererkennung</a:t>
            </a:r>
          </a:p>
          <a:p>
            <a:pPr marL="285750" indent="-285750">
              <a:lnSpc>
                <a:spcPct val="150000"/>
              </a:lnSpc>
              <a:buFont typeface="Wingdings" panose="05000000000000000000" pitchFamily="2" charset="2"/>
              <a:buChar char="Ø"/>
            </a:pPr>
            <a:r>
              <a:rPr lang="de-DE" sz="2000" dirty="0">
                <a:solidFill>
                  <a:schemeClr val="bg1">
                    <a:lumMod val="95000"/>
                  </a:schemeClr>
                </a:solidFill>
              </a:rPr>
              <a:t>Von Websiteanbietern aber auch </a:t>
            </a:r>
            <a:r>
              <a:rPr lang="de-DE" sz="2000" dirty="0" smtClean="0">
                <a:solidFill>
                  <a:schemeClr val="bg1">
                    <a:lumMod val="95000"/>
                  </a:schemeClr>
                </a:solidFill>
              </a:rPr>
              <a:t>Dritten</a:t>
            </a:r>
            <a:br>
              <a:rPr lang="de-DE" sz="2000" dirty="0" smtClean="0">
                <a:solidFill>
                  <a:schemeClr val="bg1">
                    <a:lumMod val="95000"/>
                  </a:schemeClr>
                </a:solidFill>
              </a:rPr>
            </a:br>
            <a:r>
              <a:rPr lang="de-DE" sz="2000" dirty="0" smtClean="0">
                <a:solidFill>
                  <a:schemeClr val="bg1">
                    <a:lumMod val="95000"/>
                  </a:schemeClr>
                </a:solidFill>
              </a:rPr>
              <a:t>z.B</a:t>
            </a:r>
            <a:r>
              <a:rPr lang="de-DE" sz="2000" dirty="0">
                <a:solidFill>
                  <a:schemeClr val="bg1">
                    <a:lumMod val="95000"/>
                  </a:schemeClr>
                </a:solidFill>
              </a:rPr>
              <a:t>. Werbefirmen</a:t>
            </a:r>
          </a:p>
          <a:p>
            <a:pPr marL="285750" indent="-285750">
              <a:lnSpc>
                <a:spcPct val="150000"/>
              </a:lnSpc>
              <a:buFont typeface="Wingdings" panose="05000000000000000000" pitchFamily="2" charset="2"/>
              <a:buChar char="Ø"/>
            </a:pPr>
            <a:r>
              <a:rPr lang="de-DE" sz="2000" dirty="0">
                <a:solidFill>
                  <a:schemeClr val="bg1">
                    <a:lumMod val="95000"/>
                  </a:schemeClr>
                </a:solidFill>
              </a:rPr>
              <a:t>Wichtig für Funktion der Websites</a:t>
            </a:r>
            <a:br>
              <a:rPr lang="de-DE" sz="2000" dirty="0">
                <a:solidFill>
                  <a:schemeClr val="bg1">
                    <a:lumMod val="95000"/>
                  </a:schemeClr>
                </a:solidFill>
              </a:rPr>
            </a:br>
            <a:r>
              <a:rPr lang="de-DE" sz="2000" dirty="0">
                <a:solidFill>
                  <a:schemeClr val="bg1">
                    <a:lumMod val="95000"/>
                  </a:schemeClr>
                </a:solidFill>
              </a:rPr>
              <a:t>aber auch Analyse des </a:t>
            </a:r>
            <a:r>
              <a:rPr lang="de-DE" sz="2000" dirty="0" smtClean="0">
                <a:solidFill>
                  <a:schemeClr val="bg1">
                    <a:lumMod val="95000"/>
                  </a:schemeClr>
                </a:solidFill>
              </a:rPr>
              <a:t>Surfverhaltens </a:t>
            </a:r>
            <a:r>
              <a:rPr lang="de-DE" sz="2000" dirty="0" smtClean="0">
                <a:solidFill>
                  <a:schemeClr val="bg1">
                    <a:lumMod val="95000"/>
                  </a:schemeClr>
                </a:solidFill>
                <a:sym typeface="Wingdings" panose="05000000000000000000" pitchFamily="2" charset="2"/>
              </a:rPr>
              <a:t> </a:t>
            </a:r>
            <a:r>
              <a:rPr lang="de-DE" sz="2000" dirty="0">
                <a:solidFill>
                  <a:schemeClr val="bg1">
                    <a:lumMod val="95000"/>
                  </a:schemeClr>
                </a:solidFill>
                <a:sym typeface="Wingdings" panose="05000000000000000000" pitchFamily="2" charset="2"/>
              </a:rPr>
              <a:t>Profilerstellung</a:t>
            </a:r>
            <a:endParaRPr lang="en-GB" sz="2000" dirty="0">
              <a:solidFill>
                <a:schemeClr val="bg1">
                  <a:lumMod val="95000"/>
                </a:schemeClr>
              </a:solidFill>
            </a:endParaRPr>
          </a:p>
        </p:txBody>
      </p:sp>
      <p:grpSp>
        <p:nvGrpSpPr>
          <p:cNvPr id="10" name="Gruppieren 9">
            <a:extLst>
              <a:ext uri="{FF2B5EF4-FFF2-40B4-BE49-F238E27FC236}">
                <a16:creationId xmlns="" xmlns:a16="http://schemas.microsoft.com/office/drawing/2014/main" id="{1CD762DB-8C4E-1723-7C41-6C482CAC6E83}"/>
              </a:ext>
            </a:extLst>
          </p:cNvPr>
          <p:cNvGrpSpPr/>
          <p:nvPr/>
        </p:nvGrpSpPr>
        <p:grpSpPr>
          <a:xfrm>
            <a:off x="6174556" y="204220"/>
            <a:ext cx="2858043" cy="2124201"/>
            <a:chOff x="5004048" y="360579"/>
            <a:chExt cx="3849443" cy="2927711"/>
          </a:xfrm>
        </p:grpSpPr>
        <p:pic>
          <p:nvPicPr>
            <p:cNvPr id="11" name="Picture 2" descr="https://www.startpage.com/av/proxy-image?piurl=https%3A%2F%2Fimages.lecker.de%2F%2Cid%3D772db436%2Cb%3Dlecker%2Cw%3D610%2Ccg%3Dc.jpg&amp;sp=1656068907T116cac5f04f039ee9a105ab95e7db08659efdd7f26f9a1c6d235454d9ef3323a">
              <a:extLst>
                <a:ext uri="{FF2B5EF4-FFF2-40B4-BE49-F238E27FC236}">
                  <a16:creationId xmlns="" xmlns:a16="http://schemas.microsoft.com/office/drawing/2014/main" id="{BB0DE219-8F89-A153-E98A-5DB4F59E7F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479978"/>
              <a:ext cx="3740327" cy="2808312"/>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a:extLst>
                <a:ext uri="{FF2B5EF4-FFF2-40B4-BE49-F238E27FC236}">
                  <a16:creationId xmlns="" xmlns:a16="http://schemas.microsoft.com/office/drawing/2014/main" id="{49E0BCF7-AF5A-3B5D-1C63-8F5FD5B9757B}"/>
                </a:ext>
              </a:extLst>
            </p:cNvPr>
            <p:cNvSpPr txBox="1"/>
            <p:nvPr/>
          </p:nvSpPr>
          <p:spPr>
            <a:xfrm rot="858594">
              <a:off x="7917387" y="360579"/>
              <a:ext cx="936104" cy="1015663"/>
            </a:xfrm>
            <a:prstGeom prst="rect">
              <a:avLst/>
            </a:prstGeom>
            <a:noFill/>
          </p:spPr>
          <p:txBody>
            <a:bodyPr wrap="square" rtlCol="0">
              <a:spAutoFit/>
            </a:bodyPr>
            <a:lstStyle/>
            <a:p>
              <a:pPr algn="ctr"/>
              <a:r>
                <a:rPr lang="de-DE" sz="6000" b="1" dirty="0">
                  <a:solidFill>
                    <a:srgbClr val="FFFF00"/>
                  </a:solidFill>
                  <a:effectLst>
                    <a:outerShdw blurRad="38100" dist="38100" dir="2700000" algn="tl">
                      <a:srgbClr val="000000">
                        <a:alpha val="43137"/>
                      </a:srgbClr>
                    </a:outerShdw>
                  </a:effectLst>
                </a:rPr>
                <a:t>?</a:t>
              </a:r>
              <a:endParaRPr lang="en-GB" sz="6000" b="1" dirty="0">
                <a:solidFill>
                  <a:srgbClr val="FFFF00"/>
                </a:solidFill>
                <a:effectLst>
                  <a:outerShdw blurRad="38100" dist="38100" dir="2700000" algn="tl">
                    <a:srgbClr val="000000">
                      <a:alpha val="43137"/>
                    </a:srgbClr>
                  </a:outerShdw>
                </a:effectLst>
              </a:endParaRPr>
            </a:p>
          </p:txBody>
        </p:sp>
      </p:grpSp>
      <p:sp>
        <p:nvSpPr>
          <p:cNvPr id="15" name="Datumsplatzhalter 14">
            <a:extLst>
              <a:ext uri="{FF2B5EF4-FFF2-40B4-BE49-F238E27FC236}">
                <a16:creationId xmlns="" xmlns:a16="http://schemas.microsoft.com/office/drawing/2014/main" id="{DFE54466-000A-1084-0BB0-837E95CEF0AD}"/>
              </a:ext>
            </a:extLst>
          </p:cNvPr>
          <p:cNvSpPr>
            <a:spLocks noGrp="1"/>
          </p:cNvSpPr>
          <p:nvPr>
            <p:ph type="dt" sz="half" idx="10"/>
          </p:nvPr>
        </p:nvSpPr>
        <p:spPr>
          <a:xfrm>
            <a:off x="628649" y="6356351"/>
            <a:ext cx="2765000" cy="365125"/>
          </a:xfrm>
        </p:spPr>
        <p:txBody>
          <a:bodyPr/>
          <a:lstStyle/>
          <a:p>
            <a:r>
              <a:rPr lang="de-DE" sz="1400" dirty="0">
                <a:solidFill>
                  <a:schemeClr val="bg1"/>
                </a:solidFill>
              </a:rPr>
              <a:t>30.06.2022, Maximilian </a:t>
            </a:r>
            <a:r>
              <a:rPr lang="de-DE" sz="1400" dirty="0" err="1">
                <a:solidFill>
                  <a:schemeClr val="bg1"/>
                </a:solidFill>
              </a:rPr>
              <a:t>Zoschke</a:t>
            </a:r>
            <a:endParaRPr lang="de-DE" sz="1400" dirty="0">
              <a:solidFill>
                <a:schemeClr val="bg1"/>
              </a:solidFill>
            </a:endParaRPr>
          </a:p>
        </p:txBody>
      </p:sp>
      <p:sp>
        <p:nvSpPr>
          <p:cNvPr id="16" name="Foliennummernplatzhalter 15">
            <a:extLst>
              <a:ext uri="{FF2B5EF4-FFF2-40B4-BE49-F238E27FC236}">
                <a16:creationId xmlns="" xmlns:a16="http://schemas.microsoft.com/office/drawing/2014/main" id="{EA06EBAD-DDCF-9FB2-44AB-DD239107E7B8}"/>
              </a:ext>
            </a:extLst>
          </p:cNvPr>
          <p:cNvSpPr>
            <a:spLocks noGrp="1"/>
          </p:cNvSpPr>
          <p:nvPr>
            <p:ph type="sldNum" sz="quarter" idx="12"/>
          </p:nvPr>
        </p:nvSpPr>
        <p:spPr/>
        <p:txBody>
          <a:bodyPr/>
          <a:lstStyle/>
          <a:p>
            <a:fld id="{95011155-B9C3-4526-BAD3-45724810FFCE}" type="slidenum">
              <a:rPr lang="de-DE" sz="1400" smtClean="0">
                <a:solidFill>
                  <a:schemeClr val="bg1"/>
                </a:solidFill>
              </a:rPr>
              <a:t>3</a:t>
            </a:fld>
            <a:endParaRPr lang="de-DE" sz="1400" dirty="0">
              <a:solidFill>
                <a:schemeClr val="bg1"/>
              </a:solidFill>
            </a:endParaRPr>
          </a:p>
        </p:txBody>
      </p:sp>
      <p:sp>
        <p:nvSpPr>
          <p:cNvPr id="17" name="Textfeld 16">
            <a:extLst>
              <a:ext uri="{FF2B5EF4-FFF2-40B4-BE49-F238E27FC236}">
                <a16:creationId xmlns="" xmlns:a16="http://schemas.microsoft.com/office/drawing/2014/main" id="{0C7DD440-5DD2-B266-6BC0-803647DDAE57}"/>
              </a:ext>
            </a:extLst>
          </p:cNvPr>
          <p:cNvSpPr txBox="1"/>
          <p:nvPr/>
        </p:nvSpPr>
        <p:spPr>
          <a:xfrm>
            <a:off x="784647" y="290245"/>
            <a:ext cx="5040560" cy="523220"/>
          </a:xfrm>
          <a:prstGeom prst="rect">
            <a:avLst/>
          </a:prstGeom>
          <a:noFill/>
        </p:spPr>
        <p:txBody>
          <a:bodyPr wrap="square" rtlCol="0">
            <a:spAutoFit/>
          </a:bodyPr>
          <a:lstStyle/>
          <a:p>
            <a:r>
              <a:rPr lang="de-DE" sz="2800" dirty="0" smtClean="0">
                <a:solidFill>
                  <a:schemeClr val="bg1">
                    <a:lumMod val="95000"/>
                  </a:schemeClr>
                </a:solidFill>
              </a:rPr>
              <a:t>Datensammlung</a:t>
            </a:r>
            <a:endParaRPr lang="de-DE" sz="2800" dirty="0">
              <a:solidFill>
                <a:schemeClr val="bg1">
                  <a:lumMod val="95000"/>
                </a:schemeClr>
              </a:solidFill>
            </a:endParaRPr>
          </a:p>
        </p:txBody>
      </p:sp>
    </p:spTree>
    <p:extLst>
      <p:ext uri="{BB962C8B-B14F-4D97-AF65-F5344CB8AC3E}">
        <p14:creationId xmlns:p14="http://schemas.microsoft.com/office/powerpoint/2010/main" val="40012274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8439" r="-1473"/>
          <a:stretch/>
        </p:blipFill>
        <p:spPr bwMode="auto">
          <a:xfrm>
            <a:off x="0" y="0"/>
            <a:ext cx="929446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ußzeilenplatzhalter 3">
            <a:extLst>
              <a:ext uri="{FF2B5EF4-FFF2-40B4-BE49-F238E27FC236}">
                <a16:creationId xmlns="" xmlns:a16="http://schemas.microsoft.com/office/drawing/2014/main" id="{26EE69B5-309D-0F72-52BD-D3814CC78095}"/>
              </a:ext>
            </a:extLst>
          </p:cNvPr>
          <p:cNvSpPr>
            <a:spLocks noGrp="1"/>
          </p:cNvSpPr>
          <p:nvPr>
            <p:ph type="ftr" sz="quarter" idx="11"/>
          </p:nvPr>
        </p:nvSpPr>
        <p:spPr/>
        <p:txBody>
          <a:bodyPr/>
          <a:lstStyle/>
          <a:p>
            <a:r>
              <a:rPr lang="de-DE" sz="1400" dirty="0" smtClean="0">
                <a:solidFill>
                  <a:schemeClr val="bg1"/>
                </a:solidFill>
              </a:rPr>
              <a:t>Referat zum Datenschutz</a:t>
            </a:r>
            <a:endParaRPr lang="de-DE" sz="1400" dirty="0">
              <a:solidFill>
                <a:schemeClr val="bg1"/>
              </a:solidFill>
            </a:endParaRPr>
          </a:p>
        </p:txBody>
      </p:sp>
      <p:sp>
        <p:nvSpPr>
          <p:cNvPr id="15" name="Datumsplatzhalter 14">
            <a:extLst>
              <a:ext uri="{FF2B5EF4-FFF2-40B4-BE49-F238E27FC236}">
                <a16:creationId xmlns="" xmlns:a16="http://schemas.microsoft.com/office/drawing/2014/main" id="{DFE54466-000A-1084-0BB0-837E95CEF0AD}"/>
              </a:ext>
            </a:extLst>
          </p:cNvPr>
          <p:cNvSpPr>
            <a:spLocks noGrp="1"/>
          </p:cNvSpPr>
          <p:nvPr>
            <p:ph type="dt" sz="half" idx="10"/>
          </p:nvPr>
        </p:nvSpPr>
        <p:spPr>
          <a:xfrm>
            <a:off x="628649" y="6356351"/>
            <a:ext cx="2828926" cy="365125"/>
          </a:xfrm>
        </p:spPr>
        <p:txBody>
          <a:bodyPr/>
          <a:lstStyle/>
          <a:p>
            <a:r>
              <a:rPr lang="de-DE" sz="1400" dirty="0">
                <a:solidFill>
                  <a:schemeClr val="bg1"/>
                </a:solidFill>
              </a:rPr>
              <a:t>30.06.2022, Maximilian </a:t>
            </a:r>
            <a:r>
              <a:rPr lang="de-DE" sz="1400" dirty="0" err="1">
                <a:solidFill>
                  <a:schemeClr val="bg1"/>
                </a:solidFill>
              </a:rPr>
              <a:t>Zoschke</a:t>
            </a:r>
            <a:endParaRPr lang="de-DE" sz="1400" dirty="0">
              <a:solidFill>
                <a:schemeClr val="bg1"/>
              </a:solidFill>
            </a:endParaRPr>
          </a:p>
        </p:txBody>
      </p:sp>
      <p:sp>
        <p:nvSpPr>
          <p:cNvPr id="16" name="Foliennummernplatzhalter 15">
            <a:extLst>
              <a:ext uri="{FF2B5EF4-FFF2-40B4-BE49-F238E27FC236}">
                <a16:creationId xmlns="" xmlns:a16="http://schemas.microsoft.com/office/drawing/2014/main" id="{EA06EBAD-DDCF-9FB2-44AB-DD239107E7B8}"/>
              </a:ext>
            </a:extLst>
          </p:cNvPr>
          <p:cNvSpPr>
            <a:spLocks noGrp="1"/>
          </p:cNvSpPr>
          <p:nvPr>
            <p:ph type="sldNum" sz="quarter" idx="12"/>
          </p:nvPr>
        </p:nvSpPr>
        <p:spPr/>
        <p:txBody>
          <a:bodyPr/>
          <a:lstStyle/>
          <a:p>
            <a:fld id="{95011155-B9C3-4526-BAD3-45724810FFCE}" type="slidenum">
              <a:rPr lang="de-DE" sz="1400" smtClean="0">
                <a:solidFill>
                  <a:schemeClr val="bg1"/>
                </a:solidFill>
              </a:rPr>
              <a:t>4</a:t>
            </a:fld>
            <a:endParaRPr lang="de-DE" sz="1400" dirty="0">
              <a:solidFill>
                <a:schemeClr val="bg1"/>
              </a:solidFill>
            </a:endParaRPr>
          </a:p>
        </p:txBody>
      </p:sp>
      <p:sp>
        <p:nvSpPr>
          <p:cNvPr id="20" name="Textfeld 19">
            <a:extLst>
              <a:ext uri="{FF2B5EF4-FFF2-40B4-BE49-F238E27FC236}">
                <a16:creationId xmlns="" xmlns:a16="http://schemas.microsoft.com/office/drawing/2014/main" id="{0DBAB2CF-6699-986F-CA99-AA2393183B17}"/>
              </a:ext>
            </a:extLst>
          </p:cNvPr>
          <p:cNvSpPr txBox="1"/>
          <p:nvPr/>
        </p:nvSpPr>
        <p:spPr>
          <a:xfrm>
            <a:off x="1254804" y="1963651"/>
            <a:ext cx="8039666" cy="1938992"/>
          </a:xfrm>
          <a:prstGeom prst="rect">
            <a:avLst/>
          </a:prstGeom>
          <a:noFill/>
        </p:spPr>
        <p:txBody>
          <a:bodyPr wrap="square" rtlCol="0">
            <a:spAutoFit/>
          </a:bodyPr>
          <a:lstStyle/>
          <a:p>
            <a:pPr marL="285750" indent="-285750">
              <a:lnSpc>
                <a:spcPct val="150000"/>
              </a:lnSpc>
              <a:buFont typeface="Wingdings" panose="05000000000000000000" pitchFamily="2" charset="2"/>
              <a:buChar char="Ø"/>
              <a:tabLst>
                <a:tab pos="3317875" algn="l"/>
              </a:tabLst>
            </a:pPr>
            <a:r>
              <a:rPr lang="de-DE" sz="2000" dirty="0" smtClean="0">
                <a:solidFill>
                  <a:schemeClr val="bg1">
                    <a:lumMod val="95000"/>
                  </a:schemeClr>
                </a:solidFill>
              </a:rPr>
              <a:t>Kontakte, Interaktionen</a:t>
            </a:r>
            <a:r>
              <a:rPr lang="de-DE" sz="2000" dirty="0">
                <a:solidFill>
                  <a:schemeClr val="bg1">
                    <a:lumMod val="95000"/>
                  </a:schemeClr>
                </a:solidFill>
              </a:rPr>
              <a:t>	</a:t>
            </a:r>
            <a:r>
              <a:rPr lang="de-DE" sz="2000" dirty="0" smtClean="0">
                <a:solidFill>
                  <a:schemeClr val="bg1">
                    <a:lumMod val="95000"/>
                  </a:schemeClr>
                </a:solidFill>
                <a:sym typeface="Wingdings" panose="05000000000000000000" pitchFamily="2" charset="2"/>
              </a:rPr>
              <a:t> </a:t>
            </a:r>
            <a:r>
              <a:rPr lang="de-DE" sz="2000" dirty="0">
                <a:solidFill>
                  <a:schemeClr val="bg1">
                    <a:lumMod val="95000"/>
                  </a:schemeClr>
                </a:solidFill>
                <a:sym typeface="Wingdings" panose="05000000000000000000" pitchFamily="2" charset="2"/>
              </a:rPr>
              <a:t>Freundeskreis, Familie, </a:t>
            </a:r>
            <a:r>
              <a:rPr lang="de-DE" sz="2000" dirty="0" smtClean="0">
                <a:solidFill>
                  <a:schemeClr val="bg1">
                    <a:lumMod val="95000"/>
                  </a:schemeClr>
                </a:solidFill>
                <a:sym typeface="Wingdings" panose="05000000000000000000" pitchFamily="2" charset="2"/>
              </a:rPr>
              <a:t>Umfeld</a:t>
            </a:r>
            <a:endParaRPr lang="de-DE" sz="2000" dirty="0">
              <a:solidFill>
                <a:schemeClr val="bg1">
                  <a:lumMod val="95000"/>
                </a:schemeClr>
              </a:solidFill>
              <a:sym typeface="Wingdings" panose="05000000000000000000" pitchFamily="2" charset="2"/>
            </a:endParaRPr>
          </a:p>
          <a:p>
            <a:pPr marL="285750" indent="-285750">
              <a:lnSpc>
                <a:spcPct val="150000"/>
              </a:lnSpc>
              <a:buFont typeface="Wingdings" panose="05000000000000000000" pitchFamily="2" charset="2"/>
              <a:buChar char="Ø"/>
              <a:tabLst>
                <a:tab pos="3317875" algn="l"/>
              </a:tabLst>
            </a:pPr>
            <a:r>
              <a:rPr lang="de-DE" sz="2000" dirty="0">
                <a:solidFill>
                  <a:schemeClr val="bg1">
                    <a:lumMod val="95000"/>
                  </a:schemeClr>
                </a:solidFill>
                <a:sym typeface="Wingdings" panose="05000000000000000000" pitchFamily="2" charset="2"/>
              </a:rPr>
              <a:t>Häufigste Wörter, Aktivität	 Rückschlüsse auf die Persönlichkeit</a:t>
            </a:r>
          </a:p>
          <a:p>
            <a:pPr marL="285750" indent="-285750">
              <a:lnSpc>
                <a:spcPct val="150000"/>
              </a:lnSpc>
              <a:buFont typeface="Wingdings" panose="05000000000000000000" pitchFamily="2" charset="2"/>
              <a:buChar char="Ø"/>
              <a:tabLst>
                <a:tab pos="3317875" algn="l"/>
              </a:tabLst>
            </a:pPr>
            <a:r>
              <a:rPr lang="de-DE" sz="2000" dirty="0">
                <a:solidFill>
                  <a:schemeClr val="bg1">
                    <a:lumMod val="95000"/>
                  </a:schemeClr>
                </a:solidFill>
              </a:rPr>
              <a:t>Medien und Inhalte	</a:t>
            </a:r>
            <a:r>
              <a:rPr lang="de-DE" sz="2000" dirty="0">
                <a:solidFill>
                  <a:schemeClr val="bg1">
                    <a:lumMod val="95000"/>
                  </a:schemeClr>
                </a:solidFill>
                <a:sym typeface="Wingdings" panose="05000000000000000000" pitchFamily="2" charset="2"/>
              </a:rPr>
              <a:t> Interessen, Lebensumstände, Person</a:t>
            </a:r>
          </a:p>
          <a:p>
            <a:pPr marL="285750" indent="-285750">
              <a:lnSpc>
                <a:spcPct val="150000"/>
              </a:lnSpc>
              <a:buFont typeface="Wingdings" panose="05000000000000000000" pitchFamily="2" charset="2"/>
              <a:buChar char="Ø"/>
              <a:tabLst>
                <a:tab pos="3317875" algn="l"/>
              </a:tabLst>
            </a:pPr>
            <a:r>
              <a:rPr lang="de-DE" sz="2000" dirty="0">
                <a:solidFill>
                  <a:schemeClr val="bg1">
                    <a:lumMod val="95000"/>
                  </a:schemeClr>
                </a:solidFill>
                <a:sym typeface="Wingdings" panose="05000000000000000000" pitchFamily="2" charset="2"/>
              </a:rPr>
              <a:t>Geräteinformationen</a:t>
            </a:r>
            <a:endParaRPr lang="en-GB" sz="2000" dirty="0">
              <a:solidFill>
                <a:schemeClr val="bg1">
                  <a:lumMod val="95000"/>
                </a:schemeClr>
              </a:solidFill>
            </a:endParaRPr>
          </a:p>
        </p:txBody>
      </p:sp>
      <p:pic>
        <p:nvPicPr>
          <p:cNvPr id="24" name="Picture 7">
            <a:extLst>
              <a:ext uri="{FF2B5EF4-FFF2-40B4-BE49-F238E27FC236}">
                <a16:creationId xmlns="" xmlns:a16="http://schemas.microsoft.com/office/drawing/2014/main" id="{62EBF80E-EC5D-ACD8-5A90-8890CB578C07}"/>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7801" b="96990" l="0" r="100000"/>
                    </a14:imgEffect>
                  </a14:imgLayer>
                </a14:imgProps>
              </a:ext>
              <a:ext uri="{28A0092B-C50C-407E-A947-70E740481C1C}">
                <a14:useLocalDpi xmlns:a14="http://schemas.microsoft.com/office/drawing/2010/main" val="0"/>
              </a:ext>
            </a:extLst>
          </a:blip>
          <a:srcRect t="18990" b="4974"/>
          <a:stretch/>
        </p:blipFill>
        <p:spPr bwMode="auto">
          <a:xfrm>
            <a:off x="1048596" y="3961781"/>
            <a:ext cx="4376457" cy="2094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8">
            <a:extLst>
              <a:ext uri="{FF2B5EF4-FFF2-40B4-BE49-F238E27FC236}">
                <a16:creationId xmlns="" xmlns:a16="http://schemas.microsoft.com/office/drawing/2014/main" id="{6BD5D439-1687-8443-7610-8B3894B5E7F3}"/>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0" b="98638" l="0" r="100000"/>
                    </a14:imgEffect>
                  </a14:imgLayer>
                </a14:imgProps>
              </a:ext>
              <a:ext uri="{28A0092B-C50C-407E-A947-70E740481C1C}">
                <a14:useLocalDpi xmlns:a14="http://schemas.microsoft.com/office/drawing/2010/main" val="0"/>
              </a:ext>
            </a:extLst>
          </a:blip>
          <a:srcRect b="12514"/>
          <a:stretch/>
        </p:blipFill>
        <p:spPr bwMode="auto">
          <a:xfrm>
            <a:off x="7322234" y="4914687"/>
            <a:ext cx="1608229" cy="1335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feld 25">
            <a:extLst>
              <a:ext uri="{FF2B5EF4-FFF2-40B4-BE49-F238E27FC236}">
                <a16:creationId xmlns="" xmlns:a16="http://schemas.microsoft.com/office/drawing/2014/main" id="{CAF8036A-EB34-6648-BD9A-093C9118DD10}"/>
              </a:ext>
            </a:extLst>
          </p:cNvPr>
          <p:cNvSpPr txBox="1"/>
          <p:nvPr/>
        </p:nvSpPr>
        <p:spPr>
          <a:xfrm>
            <a:off x="784647" y="761587"/>
            <a:ext cx="5040560" cy="523220"/>
          </a:xfrm>
          <a:prstGeom prst="rect">
            <a:avLst/>
          </a:prstGeom>
          <a:noFill/>
        </p:spPr>
        <p:txBody>
          <a:bodyPr wrap="square" rtlCol="0">
            <a:spAutoFit/>
          </a:bodyPr>
          <a:lstStyle/>
          <a:p>
            <a:r>
              <a:rPr lang="de-DE" sz="2800" b="1" dirty="0" smtClean="0">
                <a:solidFill>
                  <a:schemeClr val="bg1">
                    <a:lumMod val="95000"/>
                  </a:schemeClr>
                </a:solidFill>
              </a:rPr>
              <a:t>Messenger-Dienste</a:t>
            </a:r>
            <a:endParaRPr lang="en-GB" sz="2800" b="1" dirty="0">
              <a:solidFill>
                <a:schemeClr val="bg1">
                  <a:lumMod val="95000"/>
                </a:schemeClr>
              </a:solidFill>
            </a:endParaRPr>
          </a:p>
        </p:txBody>
      </p:sp>
      <p:sp>
        <p:nvSpPr>
          <p:cNvPr id="27" name="Textfeld 26">
            <a:extLst>
              <a:ext uri="{FF2B5EF4-FFF2-40B4-BE49-F238E27FC236}">
                <a16:creationId xmlns="" xmlns:a16="http://schemas.microsoft.com/office/drawing/2014/main" id="{0C7DD440-5DD2-B266-6BC0-803647DDAE57}"/>
              </a:ext>
            </a:extLst>
          </p:cNvPr>
          <p:cNvSpPr txBox="1"/>
          <p:nvPr/>
        </p:nvSpPr>
        <p:spPr>
          <a:xfrm>
            <a:off x="784647" y="290245"/>
            <a:ext cx="5040560" cy="523220"/>
          </a:xfrm>
          <a:prstGeom prst="rect">
            <a:avLst/>
          </a:prstGeom>
          <a:noFill/>
        </p:spPr>
        <p:txBody>
          <a:bodyPr wrap="square" rtlCol="0">
            <a:spAutoFit/>
          </a:bodyPr>
          <a:lstStyle/>
          <a:p>
            <a:r>
              <a:rPr lang="de-DE" sz="2800" dirty="0" smtClean="0">
                <a:solidFill>
                  <a:schemeClr val="bg1">
                    <a:lumMod val="95000"/>
                  </a:schemeClr>
                </a:solidFill>
              </a:rPr>
              <a:t>Datensammlung</a:t>
            </a:r>
            <a:endParaRPr lang="de-DE" sz="2800" dirty="0">
              <a:solidFill>
                <a:schemeClr val="bg1">
                  <a:lumMod val="95000"/>
                </a:schemeClr>
              </a:solidFill>
            </a:endParaRPr>
          </a:p>
        </p:txBody>
      </p:sp>
      <p:grpSp>
        <p:nvGrpSpPr>
          <p:cNvPr id="2" name="Gruppieren 1"/>
          <p:cNvGrpSpPr/>
          <p:nvPr/>
        </p:nvGrpSpPr>
        <p:grpSpPr>
          <a:xfrm>
            <a:off x="5495534" y="228192"/>
            <a:ext cx="3434929" cy="1438578"/>
            <a:chOff x="5359377" y="211113"/>
            <a:chExt cx="3307135" cy="1311874"/>
          </a:xfrm>
        </p:grpSpPr>
        <p:pic>
          <p:nvPicPr>
            <p:cNvPr id="19" name="Picture 2">
              <a:extLst>
                <a:ext uri="{FF2B5EF4-FFF2-40B4-BE49-F238E27FC236}">
                  <a16:creationId xmlns="" xmlns:a16="http://schemas.microsoft.com/office/drawing/2014/main" id="{30605883-BB26-158D-0D1E-E5885D8690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95117" y="211113"/>
              <a:ext cx="1971395" cy="1311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https://www.startpage.com/av/proxy-image?piurl=https%3A%2F%2Fencrypted-tbn0.gstatic.com%2Fimages%3Fq%3Dtbn%3AANd9GcQYw_yTJzPFZQqPLNcKTW1jifwVRkdkc8VLMo-4pLB952t1sMY%26s&amp;sp=1656538281Tecf537540fc7ead8d4cd91dba7add4a8696c2ce84927d044254633f1f205e88b"/>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59377" y="211113"/>
              <a:ext cx="596697" cy="59669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l="32254" t="17153" r="28500" b="12650"/>
            <a:stretch/>
          </p:blipFill>
          <p:spPr bwMode="auto">
            <a:xfrm>
              <a:off x="6019255" y="882625"/>
              <a:ext cx="596696" cy="640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19255" y="211114"/>
              <a:ext cx="596696" cy="596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524375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8439" r="-1473"/>
          <a:stretch/>
        </p:blipFill>
        <p:spPr bwMode="auto">
          <a:xfrm>
            <a:off x="0" y="0"/>
            <a:ext cx="929446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ußzeilenplatzhalter 3">
            <a:extLst>
              <a:ext uri="{FF2B5EF4-FFF2-40B4-BE49-F238E27FC236}">
                <a16:creationId xmlns="" xmlns:a16="http://schemas.microsoft.com/office/drawing/2014/main" id="{26EE69B5-309D-0F72-52BD-D3814CC78095}"/>
              </a:ext>
            </a:extLst>
          </p:cNvPr>
          <p:cNvSpPr>
            <a:spLocks noGrp="1"/>
          </p:cNvSpPr>
          <p:nvPr>
            <p:ph type="ftr" sz="quarter" idx="11"/>
          </p:nvPr>
        </p:nvSpPr>
        <p:spPr/>
        <p:txBody>
          <a:bodyPr/>
          <a:lstStyle/>
          <a:p>
            <a:r>
              <a:rPr lang="de-DE" sz="1400" dirty="0" smtClean="0">
                <a:solidFill>
                  <a:schemeClr val="bg1"/>
                </a:solidFill>
              </a:rPr>
              <a:t>Referat zum Datenschutz</a:t>
            </a:r>
            <a:endParaRPr lang="de-DE" sz="1400" dirty="0">
              <a:solidFill>
                <a:schemeClr val="bg1"/>
              </a:solidFill>
            </a:endParaRPr>
          </a:p>
        </p:txBody>
      </p:sp>
      <p:sp>
        <p:nvSpPr>
          <p:cNvPr id="15" name="Datumsplatzhalter 14">
            <a:extLst>
              <a:ext uri="{FF2B5EF4-FFF2-40B4-BE49-F238E27FC236}">
                <a16:creationId xmlns="" xmlns:a16="http://schemas.microsoft.com/office/drawing/2014/main" id="{DFE54466-000A-1084-0BB0-837E95CEF0AD}"/>
              </a:ext>
            </a:extLst>
          </p:cNvPr>
          <p:cNvSpPr>
            <a:spLocks noGrp="1"/>
          </p:cNvSpPr>
          <p:nvPr>
            <p:ph type="dt" sz="half" idx="10"/>
          </p:nvPr>
        </p:nvSpPr>
        <p:spPr>
          <a:xfrm>
            <a:off x="628649" y="6356351"/>
            <a:ext cx="2676277" cy="365125"/>
          </a:xfrm>
        </p:spPr>
        <p:txBody>
          <a:bodyPr/>
          <a:lstStyle/>
          <a:p>
            <a:r>
              <a:rPr lang="de-DE" sz="1400" dirty="0">
                <a:solidFill>
                  <a:schemeClr val="bg1"/>
                </a:solidFill>
              </a:rPr>
              <a:t>30.06.2022, Maximilian </a:t>
            </a:r>
            <a:r>
              <a:rPr lang="de-DE" sz="1400" dirty="0" err="1">
                <a:solidFill>
                  <a:schemeClr val="bg1"/>
                </a:solidFill>
              </a:rPr>
              <a:t>Zoschke</a:t>
            </a:r>
            <a:endParaRPr lang="de-DE" sz="1400" dirty="0">
              <a:solidFill>
                <a:schemeClr val="bg1"/>
              </a:solidFill>
            </a:endParaRPr>
          </a:p>
        </p:txBody>
      </p:sp>
      <p:sp>
        <p:nvSpPr>
          <p:cNvPr id="16" name="Foliennummernplatzhalter 15">
            <a:extLst>
              <a:ext uri="{FF2B5EF4-FFF2-40B4-BE49-F238E27FC236}">
                <a16:creationId xmlns="" xmlns:a16="http://schemas.microsoft.com/office/drawing/2014/main" id="{EA06EBAD-DDCF-9FB2-44AB-DD239107E7B8}"/>
              </a:ext>
            </a:extLst>
          </p:cNvPr>
          <p:cNvSpPr>
            <a:spLocks noGrp="1"/>
          </p:cNvSpPr>
          <p:nvPr>
            <p:ph type="sldNum" sz="quarter" idx="12"/>
          </p:nvPr>
        </p:nvSpPr>
        <p:spPr/>
        <p:txBody>
          <a:bodyPr/>
          <a:lstStyle/>
          <a:p>
            <a:fld id="{95011155-B9C3-4526-BAD3-45724810FFCE}" type="slidenum">
              <a:rPr lang="de-DE" sz="1400" smtClean="0">
                <a:solidFill>
                  <a:schemeClr val="bg1"/>
                </a:solidFill>
              </a:rPr>
              <a:t>5</a:t>
            </a:fld>
            <a:endParaRPr lang="de-DE" sz="1400" dirty="0">
              <a:solidFill>
                <a:schemeClr val="bg1"/>
              </a:solidFill>
            </a:endParaRPr>
          </a:p>
        </p:txBody>
      </p:sp>
      <p:pic>
        <p:nvPicPr>
          <p:cNvPr id="14" name="Picture 2">
            <a:extLst>
              <a:ext uri="{FF2B5EF4-FFF2-40B4-BE49-F238E27FC236}">
                <a16:creationId xmlns="" xmlns:a16="http://schemas.microsoft.com/office/drawing/2014/main" id="{F9536AE5-9EB2-D78B-60E9-2F72CBD25D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069" t="11353" r="6382" b="6064"/>
          <a:stretch/>
        </p:blipFill>
        <p:spPr bwMode="auto">
          <a:xfrm>
            <a:off x="3817857" y="302370"/>
            <a:ext cx="969258" cy="914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feld 25">
            <a:extLst>
              <a:ext uri="{FF2B5EF4-FFF2-40B4-BE49-F238E27FC236}">
                <a16:creationId xmlns="" xmlns:a16="http://schemas.microsoft.com/office/drawing/2014/main" id="{27394297-561B-632B-4881-131B47E82F89}"/>
              </a:ext>
            </a:extLst>
          </p:cNvPr>
          <p:cNvSpPr txBox="1"/>
          <p:nvPr/>
        </p:nvSpPr>
        <p:spPr>
          <a:xfrm>
            <a:off x="1301581" y="1607160"/>
            <a:ext cx="7992888" cy="2862322"/>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de-DE" sz="2000" dirty="0">
                <a:solidFill>
                  <a:schemeClr val="bg1">
                    <a:lumMod val="95000"/>
                  </a:schemeClr>
                </a:solidFill>
              </a:rPr>
              <a:t>Wohnort</a:t>
            </a:r>
          </a:p>
          <a:p>
            <a:pPr marL="285750" indent="-285750">
              <a:lnSpc>
                <a:spcPct val="150000"/>
              </a:lnSpc>
              <a:buFont typeface="Wingdings" panose="05000000000000000000" pitchFamily="2" charset="2"/>
              <a:buChar char="Ø"/>
            </a:pPr>
            <a:r>
              <a:rPr lang="de-DE" sz="2000" dirty="0">
                <a:solidFill>
                  <a:schemeClr val="bg1">
                    <a:lumMod val="95000"/>
                  </a:schemeClr>
                </a:solidFill>
              </a:rPr>
              <a:t>Arbeitsplatz, Schule, Ausbildungsort</a:t>
            </a:r>
          </a:p>
          <a:p>
            <a:pPr marL="285750" indent="-285750">
              <a:lnSpc>
                <a:spcPct val="150000"/>
              </a:lnSpc>
              <a:buFont typeface="Wingdings" panose="05000000000000000000" pitchFamily="2" charset="2"/>
              <a:buChar char="Ø"/>
            </a:pPr>
            <a:r>
              <a:rPr lang="de-DE" sz="2000" dirty="0">
                <a:solidFill>
                  <a:schemeClr val="bg1">
                    <a:lumMod val="95000"/>
                  </a:schemeClr>
                </a:solidFill>
              </a:rPr>
              <a:t>Beziehungsstatus, Wohnort von Freunden</a:t>
            </a:r>
          </a:p>
          <a:p>
            <a:pPr marL="285750" indent="-285750">
              <a:lnSpc>
                <a:spcPct val="150000"/>
              </a:lnSpc>
              <a:buFont typeface="Wingdings" panose="05000000000000000000" pitchFamily="2" charset="2"/>
              <a:buChar char="Ø"/>
            </a:pPr>
            <a:r>
              <a:rPr lang="de-DE" sz="2000" dirty="0">
                <a:solidFill>
                  <a:schemeClr val="bg1">
                    <a:lumMod val="95000"/>
                  </a:schemeClr>
                </a:solidFill>
              </a:rPr>
              <a:t>Einkaufen, Freizeitaktivitäten</a:t>
            </a:r>
          </a:p>
          <a:p>
            <a:pPr marL="285750" indent="-285750">
              <a:lnSpc>
                <a:spcPct val="150000"/>
              </a:lnSpc>
              <a:buFont typeface="Wingdings" panose="05000000000000000000" pitchFamily="2" charset="2"/>
              <a:buChar char="Ø"/>
            </a:pPr>
            <a:r>
              <a:rPr lang="de-DE" sz="2000" dirty="0" smtClean="0">
                <a:solidFill>
                  <a:schemeClr val="bg1">
                    <a:lumMod val="95000"/>
                  </a:schemeClr>
                </a:solidFill>
              </a:rPr>
              <a:t>Lebensrhythmus</a:t>
            </a:r>
            <a:endParaRPr lang="de-DE" sz="2000" dirty="0">
              <a:solidFill>
                <a:schemeClr val="bg1">
                  <a:lumMod val="95000"/>
                </a:schemeClr>
              </a:solidFill>
            </a:endParaRPr>
          </a:p>
          <a:p>
            <a:pPr>
              <a:lnSpc>
                <a:spcPct val="150000"/>
              </a:lnSpc>
            </a:pPr>
            <a:r>
              <a:rPr lang="de-DE" sz="2000" dirty="0" smtClean="0">
                <a:solidFill>
                  <a:schemeClr val="bg1">
                    <a:lumMod val="95000"/>
                  </a:schemeClr>
                </a:solidFill>
                <a:sym typeface="Wingdings" panose="05000000000000000000" pitchFamily="2" charset="2"/>
              </a:rPr>
              <a:t> Rückschlüsse auf</a:t>
            </a:r>
            <a:r>
              <a:rPr lang="de-DE" sz="2000" dirty="0">
                <a:solidFill>
                  <a:schemeClr val="bg1">
                    <a:lumMod val="95000"/>
                  </a:schemeClr>
                </a:solidFill>
                <a:sym typeface="Wingdings" panose="05000000000000000000" pitchFamily="2" charset="2"/>
              </a:rPr>
              <a:t> </a:t>
            </a:r>
            <a:r>
              <a:rPr lang="de-DE" sz="2000" dirty="0" smtClean="0">
                <a:solidFill>
                  <a:schemeClr val="bg1">
                    <a:lumMod val="95000"/>
                  </a:schemeClr>
                </a:solidFill>
                <a:sym typeface="Wingdings" panose="05000000000000000000" pitchFamily="2" charset="2"/>
              </a:rPr>
              <a:t>Alter</a:t>
            </a:r>
            <a:r>
              <a:rPr lang="de-DE" sz="2000" dirty="0">
                <a:solidFill>
                  <a:schemeClr val="bg1">
                    <a:lumMod val="95000"/>
                  </a:schemeClr>
                </a:solidFill>
                <a:sym typeface="Wingdings" panose="05000000000000000000" pitchFamily="2" charset="2"/>
              </a:rPr>
              <a:t>, Wohlstand, </a:t>
            </a:r>
            <a:r>
              <a:rPr lang="de-DE" sz="2000" dirty="0" smtClean="0">
                <a:solidFill>
                  <a:schemeClr val="bg1">
                    <a:lumMod val="95000"/>
                  </a:schemeClr>
                </a:solidFill>
                <a:sym typeface="Wingdings" panose="05000000000000000000" pitchFamily="2" charset="2"/>
              </a:rPr>
              <a:t>Interessen, Kontakte, Gesundheit</a:t>
            </a:r>
            <a:endParaRPr lang="en-GB" sz="2000" dirty="0">
              <a:solidFill>
                <a:schemeClr val="bg1">
                  <a:lumMod val="95000"/>
                </a:schemeClr>
              </a:solidFill>
            </a:endParaRPr>
          </a:p>
        </p:txBody>
      </p:sp>
      <p:pic>
        <p:nvPicPr>
          <p:cNvPr id="27" name="Picture 2">
            <a:extLst>
              <a:ext uri="{FF2B5EF4-FFF2-40B4-BE49-F238E27FC236}">
                <a16:creationId xmlns="" xmlns:a16="http://schemas.microsoft.com/office/drawing/2014/main" id="{5D22E8E0-A3D2-C3AA-BE09-14CA097F8C2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9913"/>
          <a:stretch/>
        </p:blipFill>
        <p:spPr bwMode="auto">
          <a:xfrm>
            <a:off x="6324961" y="1781666"/>
            <a:ext cx="2438136" cy="1647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3">
            <a:extLst>
              <a:ext uri="{FF2B5EF4-FFF2-40B4-BE49-F238E27FC236}">
                <a16:creationId xmlns="" xmlns:a16="http://schemas.microsoft.com/office/drawing/2014/main" id="{39947673-EF03-2A43-8629-AAFC5B38554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9608" y="4930220"/>
            <a:ext cx="4322255" cy="1080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feld 11">
            <a:extLst>
              <a:ext uri="{FF2B5EF4-FFF2-40B4-BE49-F238E27FC236}">
                <a16:creationId xmlns="" xmlns:a16="http://schemas.microsoft.com/office/drawing/2014/main" id="{CAF8036A-EB34-6648-BD9A-093C9118DD10}"/>
              </a:ext>
            </a:extLst>
          </p:cNvPr>
          <p:cNvSpPr txBox="1"/>
          <p:nvPr/>
        </p:nvSpPr>
        <p:spPr>
          <a:xfrm>
            <a:off x="784647" y="761587"/>
            <a:ext cx="2520280" cy="523220"/>
          </a:xfrm>
          <a:prstGeom prst="rect">
            <a:avLst/>
          </a:prstGeom>
          <a:noFill/>
        </p:spPr>
        <p:txBody>
          <a:bodyPr wrap="square" rtlCol="0">
            <a:spAutoFit/>
          </a:bodyPr>
          <a:lstStyle/>
          <a:p>
            <a:r>
              <a:rPr lang="de-DE" sz="2800" b="1" dirty="0" smtClean="0">
                <a:solidFill>
                  <a:schemeClr val="bg1">
                    <a:lumMod val="95000"/>
                  </a:schemeClr>
                </a:solidFill>
              </a:rPr>
              <a:t>GPS-Daten</a:t>
            </a:r>
            <a:endParaRPr lang="en-GB" sz="2800" b="1" dirty="0">
              <a:solidFill>
                <a:schemeClr val="bg1">
                  <a:lumMod val="95000"/>
                </a:schemeClr>
              </a:solidFill>
            </a:endParaRPr>
          </a:p>
        </p:txBody>
      </p:sp>
      <p:sp>
        <p:nvSpPr>
          <p:cNvPr id="13" name="Textfeld 12">
            <a:extLst>
              <a:ext uri="{FF2B5EF4-FFF2-40B4-BE49-F238E27FC236}">
                <a16:creationId xmlns="" xmlns:a16="http://schemas.microsoft.com/office/drawing/2014/main" id="{0C7DD440-5DD2-B266-6BC0-803647DDAE57}"/>
              </a:ext>
            </a:extLst>
          </p:cNvPr>
          <p:cNvSpPr txBox="1"/>
          <p:nvPr/>
        </p:nvSpPr>
        <p:spPr>
          <a:xfrm>
            <a:off x="784647" y="302370"/>
            <a:ext cx="2967221" cy="523220"/>
          </a:xfrm>
          <a:prstGeom prst="rect">
            <a:avLst/>
          </a:prstGeom>
          <a:noFill/>
        </p:spPr>
        <p:txBody>
          <a:bodyPr wrap="square" rtlCol="0">
            <a:spAutoFit/>
          </a:bodyPr>
          <a:lstStyle/>
          <a:p>
            <a:r>
              <a:rPr lang="de-DE" sz="2800" dirty="0" smtClean="0">
                <a:solidFill>
                  <a:schemeClr val="bg1">
                    <a:lumMod val="95000"/>
                  </a:schemeClr>
                </a:solidFill>
              </a:rPr>
              <a:t>Datensammlung</a:t>
            </a:r>
            <a:endParaRPr lang="de-DE" sz="2800" dirty="0">
              <a:solidFill>
                <a:schemeClr val="bg1">
                  <a:lumMod val="95000"/>
                </a:schemeClr>
              </a:solidFill>
            </a:endParaRPr>
          </a:p>
        </p:txBody>
      </p:sp>
    </p:spTree>
    <p:extLst>
      <p:ext uri="{BB962C8B-B14F-4D97-AF65-F5344CB8AC3E}">
        <p14:creationId xmlns:p14="http://schemas.microsoft.com/office/powerpoint/2010/main" val="30421880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8439" r="-1473"/>
          <a:stretch/>
        </p:blipFill>
        <p:spPr bwMode="auto">
          <a:xfrm>
            <a:off x="0" y="0"/>
            <a:ext cx="929446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ußzeilenplatzhalter 3">
            <a:extLst>
              <a:ext uri="{FF2B5EF4-FFF2-40B4-BE49-F238E27FC236}">
                <a16:creationId xmlns="" xmlns:a16="http://schemas.microsoft.com/office/drawing/2014/main" id="{26EE69B5-309D-0F72-52BD-D3814CC78095}"/>
              </a:ext>
            </a:extLst>
          </p:cNvPr>
          <p:cNvSpPr>
            <a:spLocks noGrp="1"/>
          </p:cNvSpPr>
          <p:nvPr>
            <p:ph type="ftr" sz="quarter" idx="11"/>
          </p:nvPr>
        </p:nvSpPr>
        <p:spPr/>
        <p:txBody>
          <a:bodyPr/>
          <a:lstStyle/>
          <a:p>
            <a:r>
              <a:rPr lang="de-DE" sz="1400" dirty="0" smtClean="0">
                <a:solidFill>
                  <a:schemeClr val="bg1"/>
                </a:solidFill>
              </a:rPr>
              <a:t>Referat zum Datenschutz</a:t>
            </a:r>
            <a:endParaRPr lang="de-DE" sz="1400" dirty="0">
              <a:solidFill>
                <a:schemeClr val="bg1"/>
              </a:solidFill>
            </a:endParaRPr>
          </a:p>
        </p:txBody>
      </p:sp>
      <p:sp>
        <p:nvSpPr>
          <p:cNvPr id="15" name="Datumsplatzhalter 14">
            <a:extLst>
              <a:ext uri="{FF2B5EF4-FFF2-40B4-BE49-F238E27FC236}">
                <a16:creationId xmlns="" xmlns:a16="http://schemas.microsoft.com/office/drawing/2014/main" id="{DFE54466-000A-1084-0BB0-837E95CEF0AD}"/>
              </a:ext>
            </a:extLst>
          </p:cNvPr>
          <p:cNvSpPr>
            <a:spLocks noGrp="1"/>
          </p:cNvSpPr>
          <p:nvPr>
            <p:ph type="dt" sz="half" idx="10"/>
          </p:nvPr>
        </p:nvSpPr>
        <p:spPr>
          <a:xfrm>
            <a:off x="628649" y="6356351"/>
            <a:ext cx="2686051" cy="365125"/>
          </a:xfrm>
        </p:spPr>
        <p:txBody>
          <a:bodyPr/>
          <a:lstStyle/>
          <a:p>
            <a:r>
              <a:rPr lang="de-DE" sz="1400" dirty="0">
                <a:solidFill>
                  <a:schemeClr val="bg1"/>
                </a:solidFill>
              </a:rPr>
              <a:t>30.06.2022, Maximilian </a:t>
            </a:r>
            <a:r>
              <a:rPr lang="de-DE" sz="1400" dirty="0" err="1">
                <a:solidFill>
                  <a:schemeClr val="bg1"/>
                </a:solidFill>
              </a:rPr>
              <a:t>Zoschke</a:t>
            </a:r>
            <a:endParaRPr lang="de-DE" sz="1400" dirty="0">
              <a:solidFill>
                <a:schemeClr val="bg1"/>
              </a:solidFill>
            </a:endParaRPr>
          </a:p>
        </p:txBody>
      </p:sp>
      <p:sp>
        <p:nvSpPr>
          <p:cNvPr id="16" name="Foliennummernplatzhalter 15">
            <a:extLst>
              <a:ext uri="{FF2B5EF4-FFF2-40B4-BE49-F238E27FC236}">
                <a16:creationId xmlns="" xmlns:a16="http://schemas.microsoft.com/office/drawing/2014/main" id="{EA06EBAD-DDCF-9FB2-44AB-DD239107E7B8}"/>
              </a:ext>
            </a:extLst>
          </p:cNvPr>
          <p:cNvSpPr>
            <a:spLocks noGrp="1"/>
          </p:cNvSpPr>
          <p:nvPr>
            <p:ph type="sldNum" sz="quarter" idx="12"/>
          </p:nvPr>
        </p:nvSpPr>
        <p:spPr/>
        <p:txBody>
          <a:bodyPr/>
          <a:lstStyle/>
          <a:p>
            <a:fld id="{95011155-B9C3-4526-BAD3-45724810FFCE}" type="slidenum">
              <a:rPr lang="de-DE" sz="1400" smtClean="0">
                <a:solidFill>
                  <a:schemeClr val="bg1"/>
                </a:solidFill>
              </a:rPr>
              <a:t>6</a:t>
            </a:fld>
            <a:endParaRPr lang="de-DE" sz="1400" dirty="0">
              <a:solidFill>
                <a:schemeClr val="bg1"/>
              </a:solidFill>
            </a:endParaRPr>
          </a:p>
        </p:txBody>
      </p:sp>
      <p:pic>
        <p:nvPicPr>
          <p:cNvPr id="13" name="Picture 3">
            <a:extLst>
              <a:ext uri="{FF2B5EF4-FFF2-40B4-BE49-F238E27FC236}">
                <a16:creationId xmlns="" xmlns:a16="http://schemas.microsoft.com/office/drawing/2014/main" id="{D7EC1510-B29B-645D-F9AC-3C001C3188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6766" y="4002612"/>
            <a:ext cx="2101093" cy="1719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feld 16">
            <a:extLst>
              <a:ext uri="{FF2B5EF4-FFF2-40B4-BE49-F238E27FC236}">
                <a16:creationId xmlns="" xmlns:a16="http://schemas.microsoft.com/office/drawing/2014/main" id="{6868904D-07B6-A802-DEAE-369E29CBCE1D}"/>
              </a:ext>
            </a:extLst>
          </p:cNvPr>
          <p:cNvSpPr txBox="1"/>
          <p:nvPr/>
        </p:nvSpPr>
        <p:spPr>
          <a:xfrm>
            <a:off x="1192660" y="988557"/>
            <a:ext cx="7484572" cy="5124480"/>
          </a:xfrm>
          <a:prstGeom prst="rect">
            <a:avLst/>
          </a:prstGeom>
          <a:noFill/>
        </p:spPr>
        <p:txBody>
          <a:bodyPr wrap="square" rtlCol="0">
            <a:spAutoFit/>
          </a:bodyPr>
          <a:lstStyle/>
          <a:p>
            <a:pPr marL="342900" indent="-342900">
              <a:lnSpc>
                <a:spcPct val="150000"/>
              </a:lnSpc>
              <a:buFont typeface="+mj-lt"/>
              <a:buAutoNum type="arabicParenR"/>
            </a:pPr>
            <a:r>
              <a:rPr lang="de-DE" sz="2000" dirty="0">
                <a:solidFill>
                  <a:schemeClr val="bg1">
                    <a:lumMod val="95000"/>
                  </a:schemeClr>
                </a:solidFill>
              </a:rPr>
              <a:t>Einwilligung </a:t>
            </a:r>
            <a:r>
              <a:rPr lang="de-DE" sz="2000" dirty="0" smtClean="0">
                <a:solidFill>
                  <a:schemeClr val="bg1">
                    <a:lumMod val="95000"/>
                  </a:schemeClr>
                </a:solidFill>
              </a:rPr>
              <a:t>der betroffenen Person</a:t>
            </a:r>
            <a:endParaRPr lang="en-GB" sz="2000" dirty="0">
              <a:solidFill>
                <a:schemeClr val="bg1">
                  <a:lumMod val="95000"/>
                </a:schemeClr>
              </a:solidFill>
            </a:endParaRPr>
          </a:p>
          <a:p>
            <a:pPr marL="342900" indent="-342900">
              <a:lnSpc>
                <a:spcPct val="150000"/>
              </a:lnSpc>
              <a:buFont typeface="+mj-lt"/>
              <a:buAutoNum type="arabicParenR"/>
            </a:pPr>
            <a:r>
              <a:rPr lang="en-GB" sz="2000" dirty="0" err="1">
                <a:solidFill>
                  <a:schemeClr val="bg1">
                    <a:lumMod val="95000"/>
                  </a:schemeClr>
                </a:solidFill>
              </a:rPr>
              <a:t>Recht</a:t>
            </a:r>
            <a:r>
              <a:rPr lang="en-GB" sz="2000" dirty="0">
                <a:solidFill>
                  <a:schemeClr val="bg1">
                    <a:lumMod val="95000"/>
                  </a:schemeClr>
                </a:solidFill>
              </a:rPr>
              <a:t> </a:t>
            </a:r>
            <a:r>
              <a:rPr lang="en-GB" sz="2000" dirty="0" err="1">
                <a:solidFill>
                  <a:schemeClr val="bg1">
                    <a:lumMod val="95000"/>
                  </a:schemeClr>
                </a:solidFill>
              </a:rPr>
              <a:t>zum</a:t>
            </a:r>
            <a:r>
              <a:rPr lang="en-GB" sz="2000" dirty="0">
                <a:solidFill>
                  <a:schemeClr val="bg1">
                    <a:lumMod val="95000"/>
                  </a:schemeClr>
                </a:solidFill>
              </a:rPr>
              <a:t> </a:t>
            </a:r>
            <a:r>
              <a:rPr lang="en-GB" sz="2000" dirty="0" err="1">
                <a:solidFill>
                  <a:schemeClr val="bg1">
                    <a:lumMod val="95000"/>
                  </a:schemeClr>
                </a:solidFill>
              </a:rPr>
              <a:t>Einsehen</a:t>
            </a:r>
            <a:r>
              <a:rPr lang="en-GB" sz="2000" dirty="0">
                <a:solidFill>
                  <a:schemeClr val="bg1">
                    <a:lumMod val="95000"/>
                  </a:schemeClr>
                </a:solidFill>
              </a:rPr>
              <a:t> und </a:t>
            </a:r>
            <a:r>
              <a:rPr lang="en-GB" sz="2000" dirty="0" err="1">
                <a:solidFill>
                  <a:schemeClr val="bg1">
                    <a:lumMod val="95000"/>
                  </a:schemeClr>
                </a:solidFill>
              </a:rPr>
              <a:t>Prüfen</a:t>
            </a:r>
            <a:r>
              <a:rPr lang="en-GB" sz="2000" dirty="0">
                <a:solidFill>
                  <a:schemeClr val="bg1">
                    <a:lumMod val="95000"/>
                  </a:schemeClr>
                </a:solidFill>
              </a:rPr>
              <a:t> der </a:t>
            </a:r>
            <a:r>
              <a:rPr lang="en-GB" sz="2000" dirty="0" err="1">
                <a:solidFill>
                  <a:schemeClr val="bg1">
                    <a:lumMod val="95000"/>
                  </a:schemeClr>
                </a:solidFill>
              </a:rPr>
              <a:t>Daten</a:t>
            </a:r>
            <a:r>
              <a:rPr lang="en-GB" sz="2000" dirty="0">
                <a:solidFill>
                  <a:schemeClr val="bg1">
                    <a:lumMod val="95000"/>
                  </a:schemeClr>
                </a:solidFill>
              </a:rPr>
              <a:t> </a:t>
            </a:r>
          </a:p>
          <a:p>
            <a:pPr marL="342900" indent="-342900">
              <a:lnSpc>
                <a:spcPct val="150000"/>
              </a:lnSpc>
              <a:buFont typeface="+mj-lt"/>
              <a:buAutoNum type="arabicParenR"/>
            </a:pPr>
            <a:r>
              <a:rPr lang="de-DE" sz="2000" dirty="0">
                <a:solidFill>
                  <a:schemeClr val="bg1">
                    <a:lumMod val="95000"/>
                  </a:schemeClr>
                </a:solidFill>
              </a:rPr>
              <a:t>Strengere Regulierung für besonders schützenswerte Daten</a:t>
            </a:r>
          </a:p>
          <a:p>
            <a:pPr marL="342900" indent="-342900">
              <a:lnSpc>
                <a:spcPct val="150000"/>
              </a:lnSpc>
              <a:buFont typeface="+mj-lt"/>
              <a:buAutoNum type="arabicParenR"/>
            </a:pPr>
            <a:r>
              <a:rPr lang="de-DE" sz="2000" dirty="0">
                <a:solidFill>
                  <a:schemeClr val="bg1">
                    <a:lumMod val="95000"/>
                  </a:schemeClr>
                </a:solidFill>
              </a:rPr>
              <a:t>Berichtigen, Löschen und Sperren von Daten</a:t>
            </a:r>
          </a:p>
          <a:p>
            <a:pPr marL="342900" indent="-342900">
              <a:lnSpc>
                <a:spcPct val="150000"/>
              </a:lnSpc>
              <a:buFont typeface="+mj-lt"/>
              <a:buAutoNum type="arabicParenR"/>
            </a:pPr>
            <a:r>
              <a:rPr lang="de-DE" sz="2000" dirty="0" smtClean="0">
                <a:solidFill>
                  <a:schemeClr val="bg1">
                    <a:lumMod val="95000"/>
                  </a:schemeClr>
                </a:solidFill>
              </a:rPr>
              <a:t>Datensparsamkeit und Zweckgebundenheit</a:t>
            </a:r>
            <a:endParaRPr lang="de-DE" sz="2000" dirty="0">
              <a:solidFill>
                <a:schemeClr val="bg1">
                  <a:lumMod val="95000"/>
                </a:schemeClr>
              </a:solidFill>
            </a:endParaRPr>
          </a:p>
          <a:p>
            <a:pPr marL="342900" indent="-342900">
              <a:lnSpc>
                <a:spcPct val="150000"/>
              </a:lnSpc>
              <a:buFont typeface="+mj-lt"/>
              <a:buAutoNum type="arabicParenR"/>
            </a:pPr>
            <a:r>
              <a:rPr lang="de-DE" sz="2000" dirty="0">
                <a:solidFill>
                  <a:schemeClr val="bg1">
                    <a:lumMod val="95000"/>
                  </a:schemeClr>
                </a:solidFill>
              </a:rPr>
              <a:t>Erlaubnis in den Fällen: </a:t>
            </a:r>
            <a:br>
              <a:rPr lang="de-DE" sz="2000" dirty="0">
                <a:solidFill>
                  <a:schemeClr val="bg1">
                    <a:lumMod val="95000"/>
                  </a:schemeClr>
                </a:solidFill>
              </a:rPr>
            </a:br>
            <a:r>
              <a:rPr lang="de-DE" sz="2000" dirty="0">
                <a:solidFill>
                  <a:schemeClr val="bg1">
                    <a:lumMod val="95000"/>
                  </a:schemeClr>
                </a:solidFill>
              </a:rPr>
              <a:t>Abwendung Gefahr der öffentlichen Sicherheit,</a:t>
            </a:r>
            <a:br>
              <a:rPr lang="de-DE" sz="2000" dirty="0">
                <a:solidFill>
                  <a:schemeClr val="bg1">
                    <a:lumMod val="95000"/>
                  </a:schemeClr>
                </a:solidFill>
              </a:rPr>
            </a:br>
            <a:r>
              <a:rPr lang="de-DE" sz="2000" dirty="0">
                <a:solidFill>
                  <a:schemeClr val="bg1">
                    <a:lumMod val="95000"/>
                  </a:schemeClr>
                </a:solidFill>
              </a:rPr>
              <a:t>Nötig zur Strafvollstreckung, Forschungszwecke</a:t>
            </a:r>
          </a:p>
          <a:p>
            <a:pPr marL="342900" indent="-342900">
              <a:lnSpc>
                <a:spcPct val="150000"/>
              </a:lnSpc>
              <a:buFont typeface="+mj-lt"/>
              <a:buAutoNum type="arabicParenR"/>
            </a:pPr>
            <a:r>
              <a:rPr lang="de-DE" sz="2000" dirty="0">
                <a:solidFill>
                  <a:schemeClr val="bg1">
                    <a:lumMod val="95000"/>
                  </a:schemeClr>
                </a:solidFill>
              </a:rPr>
              <a:t>Bei Verstößen: Bußgelder bis zu 50.000  Euro,</a:t>
            </a:r>
            <a:br>
              <a:rPr lang="de-DE" sz="2000" dirty="0">
                <a:solidFill>
                  <a:schemeClr val="bg1">
                    <a:lumMod val="95000"/>
                  </a:schemeClr>
                </a:solidFill>
              </a:rPr>
            </a:br>
            <a:r>
              <a:rPr lang="de-DE" sz="2000" dirty="0">
                <a:solidFill>
                  <a:schemeClr val="bg1">
                    <a:lumMod val="95000"/>
                  </a:schemeClr>
                </a:solidFill>
              </a:rPr>
              <a:t>Freiheitstrafe von bis zu 2 Jahren</a:t>
            </a:r>
          </a:p>
          <a:p>
            <a:pPr marL="285750" indent="-285750">
              <a:lnSpc>
                <a:spcPct val="150000"/>
              </a:lnSpc>
              <a:buFont typeface="Wingdings" panose="05000000000000000000" pitchFamily="2" charset="2"/>
              <a:buChar char="Ø"/>
            </a:pPr>
            <a:endParaRPr lang="en-GB" sz="2000" dirty="0">
              <a:solidFill>
                <a:schemeClr val="bg1">
                  <a:lumMod val="95000"/>
                </a:schemeClr>
              </a:solidFill>
            </a:endParaRPr>
          </a:p>
        </p:txBody>
      </p:sp>
      <p:pic>
        <p:nvPicPr>
          <p:cNvPr id="18" name="Picture 2">
            <a:extLst>
              <a:ext uri="{FF2B5EF4-FFF2-40B4-BE49-F238E27FC236}">
                <a16:creationId xmlns="" xmlns:a16="http://schemas.microsoft.com/office/drawing/2014/main" id="{D1A1B60C-022D-D557-184B-84234273E0A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171066"/>
            <a:ext cx="939475"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feld 9">
            <a:extLst>
              <a:ext uri="{FF2B5EF4-FFF2-40B4-BE49-F238E27FC236}">
                <a16:creationId xmlns="" xmlns:a16="http://schemas.microsoft.com/office/drawing/2014/main" id="{0C7DD440-5DD2-B266-6BC0-803647DDAE57}"/>
              </a:ext>
            </a:extLst>
          </p:cNvPr>
          <p:cNvSpPr txBox="1"/>
          <p:nvPr/>
        </p:nvSpPr>
        <p:spPr>
          <a:xfrm>
            <a:off x="784647" y="302370"/>
            <a:ext cx="6662528" cy="954107"/>
          </a:xfrm>
          <a:prstGeom prst="rect">
            <a:avLst/>
          </a:prstGeom>
          <a:noFill/>
        </p:spPr>
        <p:txBody>
          <a:bodyPr wrap="square" rtlCol="0">
            <a:spAutoFit/>
          </a:bodyPr>
          <a:lstStyle/>
          <a:p>
            <a:r>
              <a:rPr lang="de-DE" sz="2800" b="1" dirty="0">
                <a:solidFill>
                  <a:schemeClr val="bg1">
                    <a:lumMod val="95000"/>
                  </a:schemeClr>
                </a:solidFill>
              </a:rPr>
              <a:t>Das Datenschutzgesetz in Deutschland</a:t>
            </a:r>
            <a:endParaRPr lang="en-GB" sz="2800" b="1" dirty="0">
              <a:solidFill>
                <a:schemeClr val="bg1">
                  <a:lumMod val="95000"/>
                </a:schemeClr>
              </a:solidFill>
            </a:endParaRPr>
          </a:p>
          <a:p>
            <a:endParaRPr lang="de-DE" sz="2800" dirty="0">
              <a:solidFill>
                <a:schemeClr val="bg1">
                  <a:lumMod val="95000"/>
                </a:schemeClr>
              </a:solidFill>
            </a:endParaRPr>
          </a:p>
        </p:txBody>
      </p:sp>
    </p:spTree>
    <p:extLst>
      <p:ext uri="{BB962C8B-B14F-4D97-AF65-F5344CB8AC3E}">
        <p14:creationId xmlns:p14="http://schemas.microsoft.com/office/powerpoint/2010/main" val="3830735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8439" r="-1473"/>
          <a:stretch/>
        </p:blipFill>
        <p:spPr bwMode="auto">
          <a:xfrm>
            <a:off x="0" y="0"/>
            <a:ext cx="929446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ußzeilenplatzhalter 3">
            <a:extLst>
              <a:ext uri="{FF2B5EF4-FFF2-40B4-BE49-F238E27FC236}">
                <a16:creationId xmlns="" xmlns:a16="http://schemas.microsoft.com/office/drawing/2014/main" id="{26EE69B5-309D-0F72-52BD-D3814CC78095}"/>
              </a:ext>
            </a:extLst>
          </p:cNvPr>
          <p:cNvSpPr>
            <a:spLocks noGrp="1"/>
          </p:cNvSpPr>
          <p:nvPr>
            <p:ph type="ftr" sz="quarter" idx="11"/>
          </p:nvPr>
        </p:nvSpPr>
        <p:spPr/>
        <p:txBody>
          <a:bodyPr/>
          <a:lstStyle/>
          <a:p>
            <a:r>
              <a:rPr lang="de-DE" sz="1400" dirty="0" smtClean="0">
                <a:solidFill>
                  <a:schemeClr val="bg1"/>
                </a:solidFill>
              </a:rPr>
              <a:t>Referat zum Datenschutz</a:t>
            </a:r>
            <a:endParaRPr lang="de-DE" sz="1400" dirty="0">
              <a:solidFill>
                <a:schemeClr val="bg1"/>
              </a:solidFill>
            </a:endParaRPr>
          </a:p>
        </p:txBody>
      </p:sp>
      <p:sp>
        <p:nvSpPr>
          <p:cNvPr id="15" name="Datumsplatzhalter 14">
            <a:extLst>
              <a:ext uri="{FF2B5EF4-FFF2-40B4-BE49-F238E27FC236}">
                <a16:creationId xmlns="" xmlns:a16="http://schemas.microsoft.com/office/drawing/2014/main" id="{DFE54466-000A-1084-0BB0-837E95CEF0AD}"/>
              </a:ext>
            </a:extLst>
          </p:cNvPr>
          <p:cNvSpPr>
            <a:spLocks noGrp="1"/>
          </p:cNvSpPr>
          <p:nvPr>
            <p:ph type="dt" sz="half" idx="10"/>
          </p:nvPr>
        </p:nvSpPr>
        <p:spPr>
          <a:xfrm>
            <a:off x="628649" y="6356351"/>
            <a:ext cx="2600325" cy="365125"/>
          </a:xfrm>
        </p:spPr>
        <p:txBody>
          <a:bodyPr/>
          <a:lstStyle/>
          <a:p>
            <a:r>
              <a:rPr lang="de-DE" sz="1400" dirty="0">
                <a:solidFill>
                  <a:schemeClr val="bg1"/>
                </a:solidFill>
              </a:rPr>
              <a:t>30.06.2022, Maximilian </a:t>
            </a:r>
            <a:r>
              <a:rPr lang="de-DE" sz="1400" dirty="0" err="1">
                <a:solidFill>
                  <a:schemeClr val="bg1"/>
                </a:solidFill>
              </a:rPr>
              <a:t>Zoschke</a:t>
            </a:r>
            <a:endParaRPr lang="de-DE" sz="1400" dirty="0">
              <a:solidFill>
                <a:schemeClr val="bg1"/>
              </a:solidFill>
            </a:endParaRPr>
          </a:p>
        </p:txBody>
      </p:sp>
      <p:sp>
        <p:nvSpPr>
          <p:cNvPr id="16" name="Foliennummernplatzhalter 15">
            <a:extLst>
              <a:ext uri="{FF2B5EF4-FFF2-40B4-BE49-F238E27FC236}">
                <a16:creationId xmlns="" xmlns:a16="http://schemas.microsoft.com/office/drawing/2014/main" id="{EA06EBAD-DDCF-9FB2-44AB-DD239107E7B8}"/>
              </a:ext>
            </a:extLst>
          </p:cNvPr>
          <p:cNvSpPr>
            <a:spLocks noGrp="1"/>
          </p:cNvSpPr>
          <p:nvPr>
            <p:ph type="sldNum" sz="quarter" idx="12"/>
          </p:nvPr>
        </p:nvSpPr>
        <p:spPr/>
        <p:txBody>
          <a:bodyPr/>
          <a:lstStyle/>
          <a:p>
            <a:fld id="{95011155-B9C3-4526-BAD3-45724810FFCE}" type="slidenum">
              <a:rPr lang="de-DE" sz="1400" smtClean="0">
                <a:solidFill>
                  <a:schemeClr val="bg1"/>
                </a:solidFill>
              </a:rPr>
              <a:t>7</a:t>
            </a:fld>
            <a:endParaRPr lang="de-DE" sz="1400" dirty="0">
              <a:solidFill>
                <a:schemeClr val="bg1"/>
              </a:solidFill>
            </a:endParaRPr>
          </a:p>
        </p:txBody>
      </p:sp>
      <p:sp>
        <p:nvSpPr>
          <p:cNvPr id="5" name="Textfeld 4">
            <a:extLst>
              <a:ext uri="{FF2B5EF4-FFF2-40B4-BE49-F238E27FC236}">
                <a16:creationId xmlns="" xmlns:a16="http://schemas.microsoft.com/office/drawing/2014/main" id="{6522DE0A-450D-5469-37B1-40BEECE81262}"/>
              </a:ext>
            </a:extLst>
          </p:cNvPr>
          <p:cNvSpPr txBox="1"/>
          <p:nvPr/>
        </p:nvSpPr>
        <p:spPr>
          <a:xfrm>
            <a:off x="784656" y="762579"/>
            <a:ext cx="8515892" cy="523220"/>
          </a:xfrm>
          <a:prstGeom prst="rect">
            <a:avLst/>
          </a:prstGeom>
          <a:noFill/>
        </p:spPr>
        <p:txBody>
          <a:bodyPr wrap="square" rtlCol="0">
            <a:spAutoFit/>
          </a:bodyPr>
          <a:lstStyle/>
          <a:p>
            <a:r>
              <a:rPr lang="de-DE" sz="2800" b="1" dirty="0">
                <a:solidFill>
                  <a:schemeClr val="bg1">
                    <a:lumMod val="95000"/>
                  </a:schemeClr>
                </a:solidFill>
              </a:rPr>
              <a:t>Ein Blick in die Datenrichtlinie von </a:t>
            </a:r>
            <a:r>
              <a:rPr lang="de-DE" sz="2800" b="1" dirty="0" err="1">
                <a:solidFill>
                  <a:schemeClr val="bg1">
                    <a:lumMod val="95000"/>
                  </a:schemeClr>
                </a:solidFill>
              </a:rPr>
              <a:t>Meta</a:t>
            </a:r>
            <a:endParaRPr lang="en-GB" sz="2800" b="1" dirty="0">
              <a:solidFill>
                <a:schemeClr val="bg1">
                  <a:lumMod val="95000"/>
                </a:schemeClr>
              </a:solidFill>
            </a:endParaRPr>
          </a:p>
        </p:txBody>
      </p:sp>
      <p:sp>
        <p:nvSpPr>
          <p:cNvPr id="6" name="Textfeld 5">
            <a:extLst>
              <a:ext uri="{FF2B5EF4-FFF2-40B4-BE49-F238E27FC236}">
                <a16:creationId xmlns="" xmlns:a16="http://schemas.microsoft.com/office/drawing/2014/main" id="{24C01BAA-7A96-3D55-DF92-2B901CE307B2}"/>
              </a:ext>
            </a:extLst>
          </p:cNvPr>
          <p:cNvSpPr txBox="1"/>
          <p:nvPr/>
        </p:nvSpPr>
        <p:spPr>
          <a:xfrm>
            <a:off x="748444" y="290245"/>
            <a:ext cx="5819101" cy="523220"/>
          </a:xfrm>
          <a:prstGeom prst="rect">
            <a:avLst/>
          </a:prstGeom>
          <a:noFill/>
        </p:spPr>
        <p:txBody>
          <a:bodyPr wrap="square" rtlCol="0">
            <a:spAutoFit/>
          </a:bodyPr>
          <a:lstStyle/>
          <a:p>
            <a:r>
              <a:rPr lang="de-DE" sz="2800" dirty="0">
                <a:solidFill>
                  <a:schemeClr val="bg1">
                    <a:lumMod val="95000"/>
                  </a:schemeClr>
                </a:solidFill>
              </a:rPr>
              <a:t>Möglichkeiten der Datennutzung</a:t>
            </a:r>
          </a:p>
        </p:txBody>
      </p:sp>
      <p:sp>
        <p:nvSpPr>
          <p:cNvPr id="12" name="Textfeld 11">
            <a:extLst>
              <a:ext uri="{FF2B5EF4-FFF2-40B4-BE49-F238E27FC236}">
                <a16:creationId xmlns="" xmlns:a16="http://schemas.microsoft.com/office/drawing/2014/main" id="{BA83B72E-FE51-7C98-0139-E9B03717F745}"/>
              </a:ext>
            </a:extLst>
          </p:cNvPr>
          <p:cNvSpPr txBox="1"/>
          <p:nvPr/>
        </p:nvSpPr>
        <p:spPr>
          <a:xfrm>
            <a:off x="1291234" y="1399586"/>
            <a:ext cx="7815058" cy="4785926"/>
          </a:xfrm>
          <a:prstGeom prst="rect">
            <a:avLst/>
          </a:prstGeom>
          <a:noFill/>
        </p:spPr>
        <p:txBody>
          <a:bodyPr wrap="square" rtlCol="0">
            <a:spAutoFit/>
          </a:bodyPr>
          <a:lstStyle/>
          <a:p>
            <a:pPr marL="285750" indent="-285750">
              <a:lnSpc>
                <a:spcPts val="3000"/>
              </a:lnSpc>
              <a:buFont typeface="Wingdings" panose="05000000000000000000" pitchFamily="2" charset="2"/>
              <a:buChar char="Ø"/>
            </a:pPr>
            <a:r>
              <a:rPr lang="de-DE" sz="2000" dirty="0">
                <a:solidFill>
                  <a:schemeClr val="bg1">
                    <a:lumMod val="95000"/>
                  </a:schemeClr>
                </a:solidFill>
              </a:rPr>
              <a:t>Erfasste Informationen:</a:t>
            </a:r>
            <a:br>
              <a:rPr lang="de-DE" sz="2000" dirty="0">
                <a:solidFill>
                  <a:schemeClr val="bg1">
                    <a:lumMod val="95000"/>
                  </a:schemeClr>
                </a:solidFill>
              </a:rPr>
            </a:br>
            <a:r>
              <a:rPr lang="de-DE" sz="2000" dirty="0">
                <a:solidFill>
                  <a:schemeClr val="bg1">
                    <a:lumMod val="95000"/>
                  </a:schemeClr>
                </a:solidFill>
              </a:rPr>
              <a:t>	1) Aktivität, bereitgestellte Informationen</a:t>
            </a:r>
            <a:br>
              <a:rPr lang="de-DE" sz="2000" dirty="0">
                <a:solidFill>
                  <a:schemeClr val="bg1">
                    <a:lumMod val="95000"/>
                  </a:schemeClr>
                </a:solidFill>
              </a:rPr>
            </a:br>
            <a:r>
              <a:rPr lang="de-DE" sz="2000" dirty="0">
                <a:solidFill>
                  <a:schemeClr val="bg1">
                    <a:lumMod val="95000"/>
                  </a:schemeClr>
                </a:solidFill>
              </a:rPr>
              <a:t>	2) Freunde, Follower, Kontakte</a:t>
            </a:r>
            <a:br>
              <a:rPr lang="de-DE" sz="2000" dirty="0">
                <a:solidFill>
                  <a:schemeClr val="bg1">
                    <a:lumMod val="95000"/>
                  </a:schemeClr>
                </a:solidFill>
              </a:rPr>
            </a:br>
            <a:r>
              <a:rPr lang="de-DE" sz="2000" dirty="0">
                <a:solidFill>
                  <a:schemeClr val="bg1">
                    <a:lumMod val="95000"/>
                  </a:schemeClr>
                </a:solidFill>
              </a:rPr>
              <a:t>	3) Geräteinformationen</a:t>
            </a:r>
            <a:br>
              <a:rPr lang="de-DE" sz="2000" dirty="0">
                <a:solidFill>
                  <a:schemeClr val="bg1">
                    <a:lumMod val="95000"/>
                  </a:schemeClr>
                </a:solidFill>
              </a:rPr>
            </a:br>
            <a:r>
              <a:rPr lang="de-DE" sz="2000" dirty="0">
                <a:solidFill>
                  <a:schemeClr val="bg1">
                    <a:lumMod val="95000"/>
                  </a:schemeClr>
                </a:solidFill>
              </a:rPr>
              <a:t>	4) Infos von Partnern, Anbietern und Dritten</a:t>
            </a:r>
          </a:p>
          <a:p>
            <a:pPr marL="285750" indent="-285750">
              <a:lnSpc>
                <a:spcPct val="150000"/>
              </a:lnSpc>
              <a:buFont typeface="Wingdings" panose="05000000000000000000" pitchFamily="2" charset="2"/>
              <a:buChar char="Ø"/>
            </a:pPr>
            <a:r>
              <a:rPr lang="de-DE" sz="2000" dirty="0">
                <a:solidFill>
                  <a:schemeClr val="bg1">
                    <a:lumMod val="95000"/>
                  </a:schemeClr>
                </a:solidFill>
              </a:rPr>
              <a:t>Ziel der Datenerfassung:</a:t>
            </a:r>
            <a:br>
              <a:rPr lang="de-DE" sz="2000" dirty="0">
                <a:solidFill>
                  <a:schemeClr val="bg1">
                    <a:lumMod val="95000"/>
                  </a:schemeClr>
                </a:solidFill>
              </a:rPr>
            </a:br>
            <a:r>
              <a:rPr lang="de-DE" sz="2000" dirty="0">
                <a:solidFill>
                  <a:schemeClr val="bg1">
                    <a:lumMod val="95000"/>
                  </a:schemeClr>
                </a:solidFill>
              </a:rPr>
              <a:t>Bereitstellung, Personalisierung, Verbesserung der Meta-Produkte</a:t>
            </a:r>
            <a:br>
              <a:rPr lang="de-DE" sz="2000" dirty="0">
                <a:solidFill>
                  <a:schemeClr val="bg1">
                    <a:lumMod val="95000"/>
                  </a:schemeClr>
                </a:solidFill>
              </a:rPr>
            </a:br>
            <a:r>
              <a:rPr lang="de-DE" sz="2000" dirty="0">
                <a:solidFill>
                  <a:schemeClr val="bg1">
                    <a:lumMod val="95000"/>
                  </a:schemeClr>
                </a:solidFill>
                <a:sym typeface="Wingdings" panose="05000000000000000000" pitchFamily="2" charset="2"/>
              </a:rPr>
              <a:t> Werbezwecke, Analysedienste, Forschung, Unternehmens-Services</a:t>
            </a:r>
            <a:endParaRPr lang="de-DE" sz="2000" dirty="0">
              <a:solidFill>
                <a:schemeClr val="bg1">
                  <a:lumMod val="95000"/>
                </a:schemeClr>
              </a:solidFill>
            </a:endParaRPr>
          </a:p>
          <a:p>
            <a:pPr marL="285750" indent="-285750">
              <a:lnSpc>
                <a:spcPct val="150000"/>
              </a:lnSpc>
              <a:buFont typeface="Wingdings" panose="05000000000000000000" pitchFamily="2" charset="2"/>
              <a:buChar char="Ø"/>
            </a:pPr>
            <a:r>
              <a:rPr lang="de-DE" sz="2000" dirty="0">
                <a:solidFill>
                  <a:schemeClr val="bg1">
                    <a:lumMod val="95000"/>
                  </a:schemeClr>
                </a:solidFill>
              </a:rPr>
              <a:t>Vernetzung aller Meta-Produkte, aller bekannten Geräte und Austausch mit Partnerunternehmen</a:t>
            </a:r>
          </a:p>
          <a:p>
            <a:pPr marL="285750" indent="-285750">
              <a:lnSpc>
                <a:spcPct val="150000"/>
              </a:lnSpc>
              <a:buFont typeface="Wingdings" panose="05000000000000000000" pitchFamily="2" charset="2"/>
              <a:buChar char="Ø"/>
            </a:pPr>
            <a:r>
              <a:rPr lang="de-DE" sz="2000" dirty="0">
                <a:solidFill>
                  <a:schemeClr val="bg1">
                    <a:lumMod val="95000"/>
                  </a:schemeClr>
                </a:solidFill>
              </a:rPr>
              <a:t>Kein Verkauf von </a:t>
            </a:r>
            <a:r>
              <a:rPr lang="de-DE" sz="2000" dirty="0" smtClean="0">
                <a:solidFill>
                  <a:schemeClr val="bg1">
                    <a:lumMod val="95000"/>
                  </a:schemeClr>
                </a:solidFill>
              </a:rPr>
              <a:t>Informationen, </a:t>
            </a:r>
            <a:r>
              <a:rPr lang="de-DE" sz="2000" dirty="0">
                <a:solidFill>
                  <a:schemeClr val="bg1">
                    <a:lumMod val="95000"/>
                  </a:schemeClr>
                </a:solidFill>
              </a:rPr>
              <a:t>Daten mit besonderem Schutz</a:t>
            </a:r>
            <a:endParaRPr lang="en-GB" sz="2000" dirty="0">
              <a:solidFill>
                <a:schemeClr val="bg1">
                  <a:lumMod val="95000"/>
                </a:schemeClr>
              </a:solidFill>
            </a:endParaRPr>
          </a:p>
        </p:txBody>
      </p:sp>
      <p:pic>
        <p:nvPicPr>
          <p:cNvPr id="13" name="Picture 2">
            <a:extLst>
              <a:ext uri="{FF2B5EF4-FFF2-40B4-BE49-F238E27FC236}">
                <a16:creationId xmlns="" xmlns:a16="http://schemas.microsoft.com/office/drawing/2014/main" id="{7F118CBA-5EF2-CBD5-BC49-333C2B12D5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0751" y="273954"/>
            <a:ext cx="1736090" cy="97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9557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8439" r="-1473"/>
          <a:stretch/>
        </p:blipFill>
        <p:spPr bwMode="auto">
          <a:xfrm>
            <a:off x="0" y="0"/>
            <a:ext cx="929446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ußzeilenplatzhalter 3">
            <a:extLst>
              <a:ext uri="{FF2B5EF4-FFF2-40B4-BE49-F238E27FC236}">
                <a16:creationId xmlns="" xmlns:a16="http://schemas.microsoft.com/office/drawing/2014/main" id="{26EE69B5-309D-0F72-52BD-D3814CC78095}"/>
              </a:ext>
            </a:extLst>
          </p:cNvPr>
          <p:cNvSpPr>
            <a:spLocks noGrp="1"/>
          </p:cNvSpPr>
          <p:nvPr>
            <p:ph type="ftr" sz="quarter" idx="11"/>
          </p:nvPr>
        </p:nvSpPr>
        <p:spPr/>
        <p:txBody>
          <a:bodyPr/>
          <a:lstStyle/>
          <a:p>
            <a:r>
              <a:rPr lang="de-DE" sz="1400" dirty="0" smtClean="0">
                <a:solidFill>
                  <a:schemeClr val="bg1"/>
                </a:solidFill>
              </a:rPr>
              <a:t>Referat zum Datenschutz</a:t>
            </a:r>
            <a:endParaRPr lang="de-DE" sz="1400" dirty="0">
              <a:solidFill>
                <a:schemeClr val="bg1"/>
              </a:solidFill>
            </a:endParaRPr>
          </a:p>
        </p:txBody>
      </p:sp>
      <p:sp>
        <p:nvSpPr>
          <p:cNvPr id="15" name="Datumsplatzhalter 14">
            <a:extLst>
              <a:ext uri="{FF2B5EF4-FFF2-40B4-BE49-F238E27FC236}">
                <a16:creationId xmlns="" xmlns:a16="http://schemas.microsoft.com/office/drawing/2014/main" id="{DFE54466-000A-1084-0BB0-837E95CEF0AD}"/>
              </a:ext>
            </a:extLst>
          </p:cNvPr>
          <p:cNvSpPr>
            <a:spLocks noGrp="1"/>
          </p:cNvSpPr>
          <p:nvPr>
            <p:ph type="dt" sz="half" idx="10"/>
          </p:nvPr>
        </p:nvSpPr>
        <p:spPr>
          <a:xfrm>
            <a:off x="628650" y="6356351"/>
            <a:ext cx="2514600" cy="365125"/>
          </a:xfrm>
        </p:spPr>
        <p:txBody>
          <a:bodyPr/>
          <a:lstStyle/>
          <a:p>
            <a:r>
              <a:rPr lang="de-DE" sz="1400" dirty="0">
                <a:solidFill>
                  <a:schemeClr val="bg1"/>
                </a:solidFill>
              </a:rPr>
              <a:t>30.06.2022, Maximilian </a:t>
            </a:r>
            <a:r>
              <a:rPr lang="de-DE" sz="1400" dirty="0" err="1">
                <a:solidFill>
                  <a:schemeClr val="bg1"/>
                </a:solidFill>
              </a:rPr>
              <a:t>Zoschke</a:t>
            </a:r>
            <a:endParaRPr lang="de-DE" sz="1400" dirty="0">
              <a:solidFill>
                <a:schemeClr val="bg1"/>
              </a:solidFill>
            </a:endParaRPr>
          </a:p>
        </p:txBody>
      </p:sp>
      <p:sp>
        <p:nvSpPr>
          <p:cNvPr id="16" name="Foliennummernplatzhalter 15">
            <a:extLst>
              <a:ext uri="{FF2B5EF4-FFF2-40B4-BE49-F238E27FC236}">
                <a16:creationId xmlns="" xmlns:a16="http://schemas.microsoft.com/office/drawing/2014/main" id="{EA06EBAD-DDCF-9FB2-44AB-DD239107E7B8}"/>
              </a:ext>
            </a:extLst>
          </p:cNvPr>
          <p:cNvSpPr>
            <a:spLocks noGrp="1"/>
          </p:cNvSpPr>
          <p:nvPr>
            <p:ph type="sldNum" sz="quarter" idx="12"/>
          </p:nvPr>
        </p:nvSpPr>
        <p:spPr/>
        <p:txBody>
          <a:bodyPr/>
          <a:lstStyle/>
          <a:p>
            <a:fld id="{95011155-B9C3-4526-BAD3-45724810FFCE}" type="slidenum">
              <a:rPr lang="de-DE" sz="1400" smtClean="0">
                <a:solidFill>
                  <a:schemeClr val="bg1"/>
                </a:solidFill>
              </a:rPr>
              <a:t>8</a:t>
            </a:fld>
            <a:endParaRPr lang="de-DE" sz="1400" dirty="0">
              <a:solidFill>
                <a:schemeClr val="bg1"/>
              </a:solidFill>
            </a:endParaRPr>
          </a:p>
        </p:txBody>
      </p:sp>
      <p:sp>
        <p:nvSpPr>
          <p:cNvPr id="5" name="Textfeld 4">
            <a:extLst>
              <a:ext uri="{FF2B5EF4-FFF2-40B4-BE49-F238E27FC236}">
                <a16:creationId xmlns="" xmlns:a16="http://schemas.microsoft.com/office/drawing/2014/main" id="{6522DE0A-450D-5469-37B1-40BEECE81262}"/>
              </a:ext>
            </a:extLst>
          </p:cNvPr>
          <p:cNvSpPr txBox="1"/>
          <p:nvPr/>
        </p:nvSpPr>
        <p:spPr>
          <a:xfrm>
            <a:off x="784656" y="762579"/>
            <a:ext cx="8515892" cy="523220"/>
          </a:xfrm>
          <a:prstGeom prst="rect">
            <a:avLst/>
          </a:prstGeom>
          <a:noFill/>
        </p:spPr>
        <p:txBody>
          <a:bodyPr wrap="square" rtlCol="0">
            <a:spAutoFit/>
          </a:bodyPr>
          <a:lstStyle/>
          <a:p>
            <a:r>
              <a:rPr lang="de-DE" sz="2800" b="1" dirty="0">
                <a:solidFill>
                  <a:schemeClr val="bg1">
                    <a:lumMod val="95000"/>
                  </a:schemeClr>
                </a:solidFill>
              </a:rPr>
              <a:t>Wer kann was mit meinen Daten machen?</a:t>
            </a:r>
            <a:endParaRPr lang="en-GB" sz="2800" b="1" dirty="0">
              <a:solidFill>
                <a:schemeClr val="bg1">
                  <a:lumMod val="95000"/>
                </a:schemeClr>
              </a:solidFill>
            </a:endParaRPr>
          </a:p>
        </p:txBody>
      </p:sp>
      <p:sp>
        <p:nvSpPr>
          <p:cNvPr id="6" name="Textfeld 5">
            <a:extLst>
              <a:ext uri="{FF2B5EF4-FFF2-40B4-BE49-F238E27FC236}">
                <a16:creationId xmlns="" xmlns:a16="http://schemas.microsoft.com/office/drawing/2014/main" id="{24C01BAA-7A96-3D55-DF92-2B901CE307B2}"/>
              </a:ext>
            </a:extLst>
          </p:cNvPr>
          <p:cNvSpPr txBox="1"/>
          <p:nvPr/>
        </p:nvSpPr>
        <p:spPr>
          <a:xfrm>
            <a:off x="748444" y="290245"/>
            <a:ext cx="5819101" cy="523220"/>
          </a:xfrm>
          <a:prstGeom prst="rect">
            <a:avLst/>
          </a:prstGeom>
          <a:noFill/>
        </p:spPr>
        <p:txBody>
          <a:bodyPr wrap="square" rtlCol="0">
            <a:spAutoFit/>
          </a:bodyPr>
          <a:lstStyle/>
          <a:p>
            <a:r>
              <a:rPr lang="de-DE" sz="2800" dirty="0">
                <a:solidFill>
                  <a:schemeClr val="bg1">
                    <a:lumMod val="95000"/>
                  </a:schemeClr>
                </a:solidFill>
              </a:rPr>
              <a:t>Möglichkeiten der Datennutzung</a:t>
            </a:r>
          </a:p>
        </p:txBody>
      </p:sp>
      <p:sp>
        <p:nvSpPr>
          <p:cNvPr id="22" name="Textfeld 21">
            <a:extLst>
              <a:ext uri="{FF2B5EF4-FFF2-40B4-BE49-F238E27FC236}">
                <a16:creationId xmlns="" xmlns:a16="http://schemas.microsoft.com/office/drawing/2014/main" id="{3FC4C7B4-437B-68C3-34B7-1C41F66833FF}"/>
              </a:ext>
            </a:extLst>
          </p:cNvPr>
          <p:cNvSpPr txBox="1"/>
          <p:nvPr/>
        </p:nvSpPr>
        <p:spPr>
          <a:xfrm>
            <a:off x="1190642" y="1435451"/>
            <a:ext cx="7516503" cy="4555093"/>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de-DE" sz="2000" dirty="0">
                <a:solidFill>
                  <a:schemeClr val="bg1">
                    <a:lumMod val="95000"/>
                  </a:schemeClr>
                </a:solidFill>
              </a:rPr>
              <a:t>Größtes Anwendungsgebiet: </a:t>
            </a:r>
            <a:r>
              <a:rPr lang="de-DE" sz="2000" b="1" dirty="0" smtClean="0">
                <a:solidFill>
                  <a:schemeClr val="bg1">
                    <a:lumMod val="95000"/>
                  </a:schemeClr>
                </a:solidFill>
              </a:rPr>
              <a:t>Werbung</a:t>
            </a:r>
            <a:endParaRPr lang="de-DE" sz="2000" b="1" dirty="0">
              <a:solidFill>
                <a:schemeClr val="bg1">
                  <a:lumMod val="95000"/>
                </a:schemeClr>
              </a:solidFill>
            </a:endParaRPr>
          </a:p>
          <a:p>
            <a:pPr marL="285750" indent="-285750">
              <a:lnSpc>
                <a:spcPct val="150000"/>
              </a:lnSpc>
              <a:buFont typeface="Wingdings" panose="05000000000000000000" pitchFamily="2" charset="2"/>
              <a:buChar char="Ø"/>
            </a:pPr>
            <a:r>
              <a:rPr lang="de-DE" sz="2000" dirty="0" smtClean="0">
                <a:solidFill>
                  <a:schemeClr val="bg1">
                    <a:lumMod val="95000"/>
                  </a:schemeClr>
                </a:solidFill>
              </a:rPr>
              <a:t>Statistikzwecke</a:t>
            </a:r>
            <a:r>
              <a:rPr lang="de-DE" sz="2000" dirty="0">
                <a:solidFill>
                  <a:schemeClr val="bg1">
                    <a:lumMod val="95000"/>
                  </a:schemeClr>
                </a:solidFill>
              </a:rPr>
              <a:t>, Forschung</a:t>
            </a:r>
          </a:p>
          <a:p>
            <a:pPr marL="285750" indent="-285750">
              <a:lnSpc>
                <a:spcPct val="150000"/>
              </a:lnSpc>
              <a:buFont typeface="Wingdings" panose="05000000000000000000" pitchFamily="2" charset="2"/>
              <a:buChar char="Ø"/>
            </a:pPr>
            <a:r>
              <a:rPr lang="de-DE" sz="2000" dirty="0">
                <a:solidFill>
                  <a:schemeClr val="bg1">
                    <a:lumMod val="95000"/>
                  </a:schemeClr>
                </a:solidFill>
              </a:rPr>
              <a:t>Erhebung von </a:t>
            </a:r>
            <a:r>
              <a:rPr lang="de-DE" sz="2000" b="1" dirty="0">
                <a:solidFill>
                  <a:schemeClr val="bg1">
                    <a:lumMod val="95000"/>
                  </a:schemeClr>
                </a:solidFill>
              </a:rPr>
              <a:t>Beweismittel</a:t>
            </a:r>
            <a:r>
              <a:rPr lang="de-DE" sz="2000" dirty="0">
                <a:solidFill>
                  <a:schemeClr val="bg1">
                    <a:lumMod val="95000"/>
                  </a:schemeClr>
                </a:solidFill>
              </a:rPr>
              <a:t>n durch die Justiz</a:t>
            </a:r>
          </a:p>
          <a:p>
            <a:pPr marL="285750" indent="-285750">
              <a:lnSpc>
                <a:spcPct val="150000"/>
              </a:lnSpc>
              <a:buFont typeface="Wingdings" panose="05000000000000000000" pitchFamily="2" charset="2"/>
              <a:buChar char="Ø"/>
            </a:pPr>
            <a:r>
              <a:rPr lang="de-DE" sz="2000" dirty="0">
                <a:solidFill>
                  <a:schemeClr val="bg1">
                    <a:lumMod val="95000"/>
                  </a:schemeClr>
                </a:solidFill>
              </a:rPr>
              <a:t>Schutz der öffentlichen </a:t>
            </a:r>
            <a:r>
              <a:rPr lang="de-DE" sz="2000" b="1" dirty="0">
                <a:solidFill>
                  <a:schemeClr val="bg1">
                    <a:lumMod val="95000"/>
                  </a:schemeClr>
                </a:solidFill>
              </a:rPr>
              <a:t>Sicherheit</a:t>
            </a:r>
          </a:p>
          <a:p>
            <a:pPr marL="285750" indent="-285750">
              <a:lnSpc>
                <a:spcPct val="150000"/>
              </a:lnSpc>
              <a:buFont typeface="Wingdings" panose="05000000000000000000" pitchFamily="2" charset="2"/>
              <a:buChar char="Ø"/>
            </a:pPr>
            <a:r>
              <a:rPr lang="de-DE" sz="2000" dirty="0">
                <a:solidFill>
                  <a:schemeClr val="bg1">
                    <a:lumMod val="95000"/>
                  </a:schemeClr>
                </a:solidFill>
              </a:rPr>
              <a:t>Bewertung der </a:t>
            </a:r>
            <a:r>
              <a:rPr lang="de-DE" sz="2000" b="1" dirty="0">
                <a:solidFill>
                  <a:schemeClr val="bg1">
                    <a:lumMod val="95000"/>
                  </a:schemeClr>
                </a:solidFill>
              </a:rPr>
              <a:t>Kredit</a:t>
            </a:r>
            <a:r>
              <a:rPr lang="de-DE" sz="2000" dirty="0">
                <a:solidFill>
                  <a:schemeClr val="bg1">
                    <a:lumMod val="95000"/>
                  </a:schemeClr>
                </a:solidFill>
              </a:rPr>
              <a:t>würdigkeit</a:t>
            </a:r>
          </a:p>
          <a:p>
            <a:pPr marL="285750" indent="-285750">
              <a:lnSpc>
                <a:spcPct val="150000"/>
              </a:lnSpc>
              <a:buFont typeface="Wingdings" panose="05000000000000000000" pitchFamily="2" charset="2"/>
              <a:buChar char="Ø"/>
            </a:pPr>
            <a:r>
              <a:rPr lang="de-DE" sz="2000" dirty="0">
                <a:solidFill>
                  <a:schemeClr val="bg1">
                    <a:lumMod val="95000"/>
                  </a:schemeClr>
                </a:solidFill>
              </a:rPr>
              <a:t>Ermittlung der Höhe von </a:t>
            </a:r>
            <a:r>
              <a:rPr lang="de-DE" sz="2000" b="1" dirty="0">
                <a:solidFill>
                  <a:schemeClr val="bg1">
                    <a:lumMod val="95000"/>
                  </a:schemeClr>
                </a:solidFill>
              </a:rPr>
              <a:t>Versicherung</a:t>
            </a:r>
            <a:r>
              <a:rPr lang="de-DE" sz="2000" dirty="0">
                <a:solidFill>
                  <a:schemeClr val="bg1">
                    <a:lumMod val="95000"/>
                  </a:schemeClr>
                </a:solidFill>
              </a:rPr>
              <a:t>sbeiträgen</a:t>
            </a:r>
            <a:endParaRPr lang="en-GB" sz="2000" dirty="0">
              <a:solidFill>
                <a:schemeClr val="bg1">
                  <a:lumMod val="95000"/>
                </a:schemeClr>
              </a:solidFill>
            </a:endParaRPr>
          </a:p>
          <a:p>
            <a:pPr marL="285750" indent="-285750">
              <a:lnSpc>
                <a:spcPct val="150000"/>
              </a:lnSpc>
              <a:buFont typeface="Wingdings" panose="05000000000000000000" pitchFamily="2" charset="2"/>
              <a:buChar char="Ø"/>
            </a:pPr>
            <a:r>
              <a:rPr lang="de-DE" sz="2000" b="1" dirty="0">
                <a:solidFill>
                  <a:schemeClr val="bg1">
                    <a:lumMod val="95000"/>
                  </a:schemeClr>
                </a:solidFill>
              </a:rPr>
              <a:t>Job</a:t>
            </a:r>
            <a:r>
              <a:rPr lang="de-DE" sz="2000" dirty="0">
                <a:solidFill>
                  <a:schemeClr val="bg1">
                    <a:lumMod val="95000"/>
                  </a:schemeClr>
                </a:solidFill>
              </a:rPr>
              <a:t>suche: Personalabteilung informiert sich im Internet</a:t>
            </a:r>
          </a:p>
          <a:p>
            <a:pPr marL="285750" indent="-285750">
              <a:lnSpc>
                <a:spcPts val="3000"/>
              </a:lnSpc>
              <a:buFont typeface="Wingdings" panose="05000000000000000000" pitchFamily="2" charset="2"/>
              <a:buChar char="Ø"/>
            </a:pPr>
            <a:r>
              <a:rPr lang="de-DE" sz="2000" b="1" dirty="0">
                <a:solidFill>
                  <a:schemeClr val="bg1">
                    <a:lumMod val="95000"/>
                  </a:schemeClr>
                </a:solidFill>
              </a:rPr>
              <a:t>Risiko</a:t>
            </a:r>
            <a:r>
              <a:rPr lang="de-DE" sz="2000" dirty="0">
                <a:solidFill>
                  <a:schemeClr val="bg1">
                    <a:lumMod val="95000"/>
                  </a:schemeClr>
                </a:solidFill>
              </a:rPr>
              <a:t>: Identitätsdiebstahl, </a:t>
            </a:r>
            <a:r>
              <a:rPr lang="de-DE" sz="2000" dirty="0" smtClean="0">
                <a:solidFill>
                  <a:schemeClr val="bg1">
                    <a:lumMod val="95000"/>
                  </a:schemeClr>
                </a:solidFill>
              </a:rPr>
              <a:t>Verhaltensanalyse,    </a:t>
            </a:r>
            <a:r>
              <a:rPr lang="de-DE" sz="2000" dirty="0">
                <a:solidFill>
                  <a:schemeClr val="bg1">
                    <a:lumMod val="95000"/>
                  </a:schemeClr>
                </a:solidFill>
              </a:rPr>
              <a:t/>
            </a:r>
            <a:br>
              <a:rPr lang="de-DE" sz="2000" dirty="0">
                <a:solidFill>
                  <a:schemeClr val="bg1">
                    <a:lumMod val="95000"/>
                  </a:schemeClr>
                </a:solidFill>
              </a:rPr>
            </a:br>
            <a:r>
              <a:rPr lang="de-DE" sz="2000" dirty="0">
                <a:solidFill>
                  <a:schemeClr val="bg1">
                    <a:lumMod val="95000"/>
                  </a:schemeClr>
                </a:solidFill>
              </a:rPr>
              <a:t>             personenspezifische Manipulation</a:t>
            </a:r>
          </a:p>
          <a:p>
            <a:pPr>
              <a:lnSpc>
                <a:spcPct val="150000"/>
              </a:lnSpc>
            </a:pPr>
            <a:endParaRPr lang="de-DE" sz="2000" dirty="0">
              <a:solidFill>
                <a:schemeClr val="bg1">
                  <a:lumMod val="95000"/>
                </a:schemeClr>
              </a:solidFill>
            </a:endParaRPr>
          </a:p>
        </p:txBody>
      </p:sp>
      <p:pic>
        <p:nvPicPr>
          <p:cNvPr id="23" name="Picture 2">
            <a:extLst>
              <a:ext uri="{FF2B5EF4-FFF2-40B4-BE49-F238E27FC236}">
                <a16:creationId xmlns="" xmlns:a16="http://schemas.microsoft.com/office/drawing/2014/main" id="{049564D1-B703-7AFA-421B-3FB4B0026B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6030" y="299672"/>
            <a:ext cx="1493218" cy="839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3">
            <a:extLst>
              <a:ext uri="{FF2B5EF4-FFF2-40B4-BE49-F238E27FC236}">
                <a16:creationId xmlns="" xmlns:a16="http://schemas.microsoft.com/office/drawing/2014/main" id="{1A8ABAAF-C149-E875-D65F-407941569BA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2844" y="2500879"/>
            <a:ext cx="2006404" cy="1128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uppieren 1"/>
          <p:cNvGrpSpPr/>
          <p:nvPr/>
        </p:nvGrpSpPr>
        <p:grpSpPr>
          <a:xfrm>
            <a:off x="6183983" y="5518343"/>
            <a:ext cx="2775265" cy="677564"/>
            <a:chOff x="5429839" y="5100238"/>
            <a:chExt cx="3160983" cy="769665"/>
          </a:xfrm>
        </p:grpSpPr>
        <p:pic>
          <p:nvPicPr>
            <p:cNvPr id="25" name="Picture 2">
              <a:extLst>
                <a:ext uri="{FF2B5EF4-FFF2-40B4-BE49-F238E27FC236}">
                  <a16:creationId xmlns="" xmlns:a16="http://schemas.microsoft.com/office/drawing/2014/main" id="{7DED2590-FB07-5281-6C17-29D895CEA04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97561" y="5100239"/>
              <a:ext cx="1693261" cy="769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4">
              <a:extLst>
                <a:ext uri="{FF2B5EF4-FFF2-40B4-BE49-F238E27FC236}">
                  <a16:creationId xmlns="" xmlns:a16="http://schemas.microsoft.com/office/drawing/2014/main" id="{FF84990B-B9C9-6976-FB24-6ECA281F707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7932" b="14071"/>
            <a:stretch/>
          </p:blipFill>
          <p:spPr bwMode="auto">
            <a:xfrm>
              <a:off x="5429839" y="5100238"/>
              <a:ext cx="1467722" cy="761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461224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8439" r="-1473"/>
          <a:stretch/>
        </p:blipFill>
        <p:spPr bwMode="auto">
          <a:xfrm>
            <a:off x="0" y="0"/>
            <a:ext cx="929446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ußzeilenplatzhalter 3">
            <a:extLst>
              <a:ext uri="{FF2B5EF4-FFF2-40B4-BE49-F238E27FC236}">
                <a16:creationId xmlns="" xmlns:a16="http://schemas.microsoft.com/office/drawing/2014/main" id="{26EE69B5-309D-0F72-52BD-D3814CC78095}"/>
              </a:ext>
            </a:extLst>
          </p:cNvPr>
          <p:cNvSpPr>
            <a:spLocks noGrp="1"/>
          </p:cNvSpPr>
          <p:nvPr>
            <p:ph type="ftr" sz="quarter" idx="11"/>
          </p:nvPr>
        </p:nvSpPr>
        <p:spPr/>
        <p:txBody>
          <a:bodyPr/>
          <a:lstStyle/>
          <a:p>
            <a:r>
              <a:rPr lang="de-DE" sz="1400" dirty="0" smtClean="0">
                <a:solidFill>
                  <a:schemeClr val="bg1"/>
                </a:solidFill>
              </a:rPr>
              <a:t>Referat zum Datenschutz</a:t>
            </a:r>
            <a:endParaRPr lang="de-DE" sz="1400" dirty="0">
              <a:solidFill>
                <a:schemeClr val="bg1"/>
              </a:solidFill>
            </a:endParaRPr>
          </a:p>
        </p:txBody>
      </p:sp>
      <p:sp>
        <p:nvSpPr>
          <p:cNvPr id="15" name="Datumsplatzhalter 14">
            <a:extLst>
              <a:ext uri="{FF2B5EF4-FFF2-40B4-BE49-F238E27FC236}">
                <a16:creationId xmlns="" xmlns:a16="http://schemas.microsoft.com/office/drawing/2014/main" id="{DFE54466-000A-1084-0BB0-837E95CEF0AD}"/>
              </a:ext>
            </a:extLst>
          </p:cNvPr>
          <p:cNvSpPr>
            <a:spLocks noGrp="1"/>
          </p:cNvSpPr>
          <p:nvPr>
            <p:ph type="dt" sz="half" idx="10"/>
          </p:nvPr>
        </p:nvSpPr>
        <p:spPr>
          <a:xfrm>
            <a:off x="628649" y="6356351"/>
            <a:ext cx="2638426" cy="365125"/>
          </a:xfrm>
        </p:spPr>
        <p:txBody>
          <a:bodyPr/>
          <a:lstStyle/>
          <a:p>
            <a:r>
              <a:rPr lang="de-DE" sz="1400" dirty="0">
                <a:solidFill>
                  <a:schemeClr val="bg1"/>
                </a:solidFill>
              </a:rPr>
              <a:t>30.06.2022, Maximilian </a:t>
            </a:r>
            <a:r>
              <a:rPr lang="de-DE" sz="1400" dirty="0" err="1">
                <a:solidFill>
                  <a:schemeClr val="bg1"/>
                </a:solidFill>
              </a:rPr>
              <a:t>Zoschke</a:t>
            </a:r>
            <a:endParaRPr lang="de-DE" sz="1400" dirty="0">
              <a:solidFill>
                <a:schemeClr val="bg1"/>
              </a:solidFill>
            </a:endParaRPr>
          </a:p>
        </p:txBody>
      </p:sp>
      <p:sp>
        <p:nvSpPr>
          <p:cNvPr id="16" name="Foliennummernplatzhalter 15">
            <a:extLst>
              <a:ext uri="{FF2B5EF4-FFF2-40B4-BE49-F238E27FC236}">
                <a16:creationId xmlns="" xmlns:a16="http://schemas.microsoft.com/office/drawing/2014/main" id="{EA06EBAD-DDCF-9FB2-44AB-DD239107E7B8}"/>
              </a:ext>
            </a:extLst>
          </p:cNvPr>
          <p:cNvSpPr>
            <a:spLocks noGrp="1"/>
          </p:cNvSpPr>
          <p:nvPr>
            <p:ph type="sldNum" sz="quarter" idx="12"/>
          </p:nvPr>
        </p:nvSpPr>
        <p:spPr/>
        <p:txBody>
          <a:bodyPr/>
          <a:lstStyle/>
          <a:p>
            <a:fld id="{95011155-B9C3-4526-BAD3-45724810FFCE}" type="slidenum">
              <a:rPr lang="de-DE" sz="1400" smtClean="0">
                <a:solidFill>
                  <a:schemeClr val="bg1"/>
                </a:solidFill>
              </a:rPr>
              <a:t>9</a:t>
            </a:fld>
            <a:endParaRPr lang="de-DE" sz="1400" dirty="0">
              <a:solidFill>
                <a:schemeClr val="bg1"/>
              </a:solidFill>
            </a:endParaRPr>
          </a:p>
        </p:txBody>
      </p:sp>
      <p:sp>
        <p:nvSpPr>
          <p:cNvPr id="5" name="Textfeld 4">
            <a:extLst>
              <a:ext uri="{FF2B5EF4-FFF2-40B4-BE49-F238E27FC236}">
                <a16:creationId xmlns="" xmlns:a16="http://schemas.microsoft.com/office/drawing/2014/main" id="{6522DE0A-450D-5469-37B1-40BEECE81262}"/>
              </a:ext>
            </a:extLst>
          </p:cNvPr>
          <p:cNvSpPr txBox="1"/>
          <p:nvPr/>
        </p:nvSpPr>
        <p:spPr>
          <a:xfrm>
            <a:off x="784656" y="762579"/>
            <a:ext cx="5531303" cy="523220"/>
          </a:xfrm>
          <a:prstGeom prst="rect">
            <a:avLst/>
          </a:prstGeom>
          <a:noFill/>
        </p:spPr>
        <p:txBody>
          <a:bodyPr wrap="square" rtlCol="0">
            <a:spAutoFit/>
          </a:bodyPr>
          <a:lstStyle/>
          <a:p>
            <a:r>
              <a:rPr lang="de-DE" sz="2800" b="1" dirty="0">
                <a:solidFill>
                  <a:schemeClr val="bg1">
                    <a:lumMod val="95000"/>
                  </a:schemeClr>
                </a:solidFill>
              </a:rPr>
              <a:t>Personensuche im Netz</a:t>
            </a:r>
            <a:endParaRPr lang="en-GB" sz="2800" b="1" dirty="0">
              <a:solidFill>
                <a:schemeClr val="bg1">
                  <a:lumMod val="95000"/>
                </a:schemeClr>
              </a:solidFill>
            </a:endParaRPr>
          </a:p>
        </p:txBody>
      </p:sp>
      <p:sp>
        <p:nvSpPr>
          <p:cNvPr id="6" name="Textfeld 5">
            <a:extLst>
              <a:ext uri="{FF2B5EF4-FFF2-40B4-BE49-F238E27FC236}">
                <a16:creationId xmlns="" xmlns:a16="http://schemas.microsoft.com/office/drawing/2014/main" id="{24C01BAA-7A96-3D55-DF92-2B901CE307B2}"/>
              </a:ext>
            </a:extLst>
          </p:cNvPr>
          <p:cNvSpPr txBox="1"/>
          <p:nvPr/>
        </p:nvSpPr>
        <p:spPr>
          <a:xfrm>
            <a:off x="748444" y="290245"/>
            <a:ext cx="5819101" cy="523220"/>
          </a:xfrm>
          <a:prstGeom prst="rect">
            <a:avLst/>
          </a:prstGeom>
          <a:noFill/>
        </p:spPr>
        <p:txBody>
          <a:bodyPr wrap="square" rtlCol="0">
            <a:spAutoFit/>
          </a:bodyPr>
          <a:lstStyle/>
          <a:p>
            <a:r>
              <a:rPr lang="de-DE" sz="2800" dirty="0">
                <a:solidFill>
                  <a:schemeClr val="bg1">
                    <a:lumMod val="95000"/>
                  </a:schemeClr>
                </a:solidFill>
              </a:rPr>
              <a:t>Möglichkeiten der Datennutzung</a:t>
            </a:r>
          </a:p>
        </p:txBody>
      </p:sp>
      <p:pic>
        <p:nvPicPr>
          <p:cNvPr id="11" name="Picture 4">
            <a:extLst>
              <a:ext uri="{FF2B5EF4-FFF2-40B4-BE49-F238E27FC236}">
                <a16:creationId xmlns="" xmlns:a16="http://schemas.microsoft.com/office/drawing/2014/main" id="{842E4099-464C-3065-0844-3595F5FAE5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640" t="35778" r="10640" b="35778"/>
          <a:stretch/>
        </p:blipFill>
        <p:spPr bwMode="auto">
          <a:xfrm>
            <a:off x="7715797" y="271276"/>
            <a:ext cx="968055" cy="349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6">
            <a:extLst>
              <a:ext uri="{FF2B5EF4-FFF2-40B4-BE49-F238E27FC236}">
                <a16:creationId xmlns="" xmlns:a16="http://schemas.microsoft.com/office/drawing/2014/main" id="{86F3DFFE-1477-D9FA-9FB4-D105EF8BE6B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66431" y="761587"/>
            <a:ext cx="639081" cy="396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0">
            <a:extLst>
              <a:ext uri="{FF2B5EF4-FFF2-40B4-BE49-F238E27FC236}">
                <a16:creationId xmlns="" xmlns:a16="http://schemas.microsoft.com/office/drawing/2014/main" id="{9EB75EE0-62DB-AA80-1B48-3FD3D98F530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28445" y="1285799"/>
            <a:ext cx="1515051" cy="385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uppieren 2"/>
          <p:cNvGrpSpPr/>
          <p:nvPr/>
        </p:nvGrpSpPr>
        <p:grpSpPr>
          <a:xfrm>
            <a:off x="784656" y="1591051"/>
            <a:ext cx="7415169" cy="4575084"/>
            <a:chOff x="852130" y="1467826"/>
            <a:chExt cx="7742893" cy="4794656"/>
          </a:xfrm>
        </p:grpSpPr>
        <p:pic>
          <p:nvPicPr>
            <p:cNvPr id="20" name="Picture 2">
              <a:extLst>
                <a:ext uri="{FF2B5EF4-FFF2-40B4-BE49-F238E27FC236}">
                  <a16:creationId xmlns="" xmlns:a16="http://schemas.microsoft.com/office/drawing/2014/main" id="{59E9FCBD-1B76-93AE-D55B-7C8473F92F7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3550"/>
            <a:stretch/>
          </p:blipFill>
          <p:spPr bwMode="auto">
            <a:xfrm>
              <a:off x="852131" y="1467826"/>
              <a:ext cx="3795104" cy="77228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5">
              <a:extLst>
                <a:ext uri="{FF2B5EF4-FFF2-40B4-BE49-F238E27FC236}">
                  <a16:creationId xmlns="" xmlns:a16="http://schemas.microsoft.com/office/drawing/2014/main" id="{6EBA7754-63BF-3510-E485-7A79B3C159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5589" y="2321459"/>
              <a:ext cx="3844772" cy="2340296"/>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7">
              <a:extLst>
                <a:ext uri="{FF2B5EF4-FFF2-40B4-BE49-F238E27FC236}">
                  <a16:creationId xmlns="" xmlns:a16="http://schemas.microsoft.com/office/drawing/2014/main" id="{389B9226-DAF6-1F6D-EBFF-0CF019B3575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8502" t="7856" r="7262" b="36200"/>
            <a:stretch/>
          </p:blipFill>
          <p:spPr bwMode="auto">
            <a:xfrm>
              <a:off x="2390188" y="2321459"/>
              <a:ext cx="2257046" cy="1286138"/>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7" name="Picture 8">
              <a:extLst>
                <a:ext uri="{FF2B5EF4-FFF2-40B4-BE49-F238E27FC236}">
                  <a16:creationId xmlns="" xmlns:a16="http://schemas.microsoft.com/office/drawing/2014/main" id="{3C63F4FC-E51C-0E6D-6FE1-B0C34A8F50FD}"/>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7065" t="24476" r="8934" b="28400"/>
            <a:stretch/>
          </p:blipFill>
          <p:spPr bwMode="auto">
            <a:xfrm>
              <a:off x="5786711" y="4765553"/>
              <a:ext cx="2808312" cy="827109"/>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8" name="Picture 9">
              <a:extLst>
                <a:ext uri="{FF2B5EF4-FFF2-40B4-BE49-F238E27FC236}">
                  <a16:creationId xmlns="" xmlns:a16="http://schemas.microsoft.com/office/drawing/2014/main" id="{5AB17AEA-B1F0-69C9-B09B-AAEBAD8BE8F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r="6304"/>
            <a:stretch/>
          </p:blipFill>
          <p:spPr bwMode="auto">
            <a:xfrm>
              <a:off x="2390188" y="4765553"/>
              <a:ext cx="3264438" cy="1496929"/>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1" name="Picture 11">
              <a:extLst>
                <a:ext uri="{FF2B5EF4-FFF2-40B4-BE49-F238E27FC236}">
                  <a16:creationId xmlns="" xmlns:a16="http://schemas.microsoft.com/office/drawing/2014/main" id="{396F98F1-A049-AAF8-71B8-F3CF6EF415AF}"/>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b="1717"/>
            <a:stretch/>
          </p:blipFill>
          <p:spPr bwMode="auto">
            <a:xfrm>
              <a:off x="852130" y="2321459"/>
              <a:ext cx="1417876" cy="394102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34650179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533</Words>
  <Application>Microsoft Office PowerPoint</Application>
  <PresentationFormat>Bildschirmpräsentation (4:3)</PresentationFormat>
  <Paragraphs>144</Paragraphs>
  <Slides>15</Slides>
  <Notes>0</Notes>
  <HiddenSlides>0</HiddenSlides>
  <MMClips>0</MMClips>
  <ScaleCrop>false</ScaleCrop>
  <HeadingPairs>
    <vt:vector size="4" baseType="variant">
      <vt:variant>
        <vt:lpstr>Design</vt:lpstr>
      </vt:variant>
      <vt:variant>
        <vt:i4>1</vt:i4>
      </vt:variant>
      <vt:variant>
        <vt:lpstr>Folientitel</vt:lpstr>
      </vt:variant>
      <vt:variant>
        <vt:i4>15</vt:i4>
      </vt:variant>
    </vt:vector>
  </HeadingPairs>
  <TitlesOfParts>
    <vt:vector size="16" baseType="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Jens Bauer</dc:creator>
  <cp:lastModifiedBy>Maxi</cp:lastModifiedBy>
  <cp:revision>61</cp:revision>
  <dcterms:created xsi:type="dcterms:W3CDTF">2022-06-29T18:11:21Z</dcterms:created>
  <dcterms:modified xsi:type="dcterms:W3CDTF">2022-06-30T10:01:23Z</dcterms:modified>
</cp:coreProperties>
</file>