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FA62E-496B-B973-6006-4A1546377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384918"/>
            <a:ext cx="8915399" cy="1605265"/>
          </a:xfrm>
        </p:spPr>
        <p:txBody>
          <a:bodyPr/>
          <a:lstStyle/>
          <a:p>
            <a:r>
              <a:rPr lang="de-DE" dirty="0"/>
              <a:t>Allmachtsparadoxon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44238D-6A89-F6F7-4DA3-976D4686E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386" y="4101507"/>
            <a:ext cx="3795127" cy="2530085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8A2CA6DE-617C-ACD0-D627-004AEFFAD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666479"/>
            <a:ext cx="8915399" cy="1162973"/>
          </a:xfrm>
        </p:spPr>
        <p:txBody>
          <a:bodyPr/>
          <a:lstStyle/>
          <a:p>
            <a:r>
              <a:rPr lang="de-DE" sz="2400" dirty="0"/>
              <a:t>Kann Gott einen so schweren Stein erschaffen, dass er ihn selbst nicht hochheben kann?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93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F722D-4CCB-9790-089F-D5CFA2BF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Thomas von Aquin 1225-1274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6DAD973-0A25-DA51-12ED-EEF952C9C6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4632" y="2308194"/>
            <a:ext cx="6204135" cy="2778710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0FF7E8A-C54F-80DA-6FAC-04C4189458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24098" y="1584988"/>
            <a:ext cx="2991250" cy="46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3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60622-3EEB-ACCE-8C92-3C2735C4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René Descartes 1596-1650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FDDF099-346A-E123-FFB6-FD829379D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628" y="1805266"/>
            <a:ext cx="4116140" cy="41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6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2E0D4-0B05-51AC-BBA8-DF2E4B03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C. S. Lewis 1898-1963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5E4D7DC-DFAC-797B-F3D1-CCA19CFFE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078" y="1777567"/>
            <a:ext cx="2952164" cy="42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F11E1-1FF6-18B7-E30B-ACB99B74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51" y="195310"/>
            <a:ext cx="9178662" cy="719090"/>
          </a:xfrm>
        </p:spPr>
        <p:txBody>
          <a:bodyPr/>
          <a:lstStyle/>
          <a:p>
            <a:r>
              <a:rPr lang="de-DE" dirty="0"/>
              <a:t> 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FFFCE1-DFEF-1E05-D872-BD7B9143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735" y="1029810"/>
            <a:ext cx="10147177" cy="5539666"/>
          </a:xfrm>
        </p:spPr>
        <p:txBody>
          <a:bodyPr>
            <a:normAutofit fontScale="92500"/>
          </a:bodyPr>
          <a:lstStyle/>
          <a:p>
            <a:r>
              <a:rPr lang="de-DE" sz="1400" dirty="0"/>
              <a:t>Deutsche Bibelgesellschaft, Lutherbibel, 2017, unter: https://www.die-bibel.de/bibeln/unsere-uebersetzungen/lutherbibel/</a:t>
            </a:r>
          </a:p>
          <a:p>
            <a:r>
              <a:rPr lang="de-DE" sz="1400" dirty="0"/>
              <a:t>Evers, Dirk, ,,Bei Gott ist kein Ding unmöglich ... "  Zum Verhältnis von Gott und Wirklichkeit, 28.12.2021, S.13 unter: https://ub01.uni-tuebingen.de/xmlui/bitstream/handle/10900/122349/Evers_061.pdf?sequence=1&amp;isAllowed=y</a:t>
            </a:r>
          </a:p>
          <a:p>
            <a:r>
              <a:rPr lang="de-DE" sz="1400" dirty="0" err="1"/>
              <a:t>Freistetter</a:t>
            </a:r>
            <a:r>
              <a:rPr lang="de-DE" sz="1400" dirty="0"/>
              <a:t>, Florian, Wie hebt man einen </a:t>
            </a:r>
            <a:r>
              <a:rPr lang="de-DE" sz="1400" dirty="0" err="1"/>
              <a:t>unhebbaren</a:t>
            </a:r>
            <a:r>
              <a:rPr lang="de-DE" sz="1400" dirty="0"/>
              <a:t> Stein: Das Allmachtsparadoxon, in: </a:t>
            </a:r>
            <a:r>
              <a:rPr lang="de-DE" sz="1400" dirty="0" err="1"/>
              <a:t>ScienceBlogs</a:t>
            </a:r>
            <a:r>
              <a:rPr lang="de-DE" sz="1400" dirty="0"/>
              <a:t>, 04.04.2015, unter: https://scienceblogs.de/astrodicticum-simplex/2015/04/04/wie-hebt-man-einen-unhebbaren-stein-das-allmachtsparadoxon/</a:t>
            </a:r>
          </a:p>
          <a:p>
            <a:r>
              <a:rPr lang="de-DE" sz="1400" dirty="0"/>
              <a:t>Georgiou, Charles, Philosophy </a:t>
            </a:r>
            <a:r>
              <a:rPr lang="de-DE" sz="1400" dirty="0" err="1"/>
              <a:t>of</a:t>
            </a:r>
            <a:r>
              <a:rPr lang="de-DE" sz="1400" dirty="0"/>
              <a:t> Religion Part I: The Philosophy Vibe Scripts, Kindle-Version, 16.05.2020, S. 49ff.</a:t>
            </a:r>
          </a:p>
          <a:p>
            <a:r>
              <a:rPr lang="de-DE" sz="1400" dirty="0"/>
              <a:t>Klee, Johanna, Ist Gott allmächtig?, in: Fragen.evangelisch.de 2022, unter: https://fragen.evangelisch.de/frage/9457/ist-gott-allmachtig</a:t>
            </a:r>
          </a:p>
          <a:p>
            <a:r>
              <a:rPr lang="de-DE" sz="1400" dirty="0"/>
              <a:t>Lernhelfer, Olympische Götterfamilie, 2010, unter https://www.lernhelfer.de/schuelerlexikon/deutsch-abitur/artikel/olympische-goetterfamilie</a:t>
            </a:r>
          </a:p>
          <a:p>
            <a:r>
              <a:rPr lang="de-DE" sz="1400" dirty="0" err="1"/>
              <a:t>mdr</a:t>
            </a:r>
            <a:r>
              <a:rPr lang="de-DE" sz="1400" dirty="0"/>
              <a:t> Wissen, Schöpfungsmythen der Menschheit, 25.12.2022, unter: https://www.mdr.de/wissen/antworten/schoepfungsmythen-weltweit-religion-schoepfung-mensch-100.html#sprung3</a:t>
            </a:r>
          </a:p>
          <a:p>
            <a:r>
              <a:rPr lang="de-DE" sz="1400" dirty="0"/>
              <a:t>Reichardt, Luca, Allmachtsparadoxon, in: Prezi, 18.12.2018, </a:t>
            </a:r>
            <a:r>
              <a:rPr lang="de-DE" sz="1400" dirty="0" err="1"/>
              <a:t>unter:https</a:t>
            </a:r>
            <a:r>
              <a:rPr lang="de-DE" sz="1400" dirty="0"/>
              <a:t>://prezi.com/p/lt5-bhrldn5x/allmachtsparadoxon/</a:t>
            </a:r>
          </a:p>
          <a:p>
            <a:r>
              <a:rPr lang="de-DE" sz="1400" dirty="0"/>
              <a:t>Wallace, James Warner, Das Allmachtsparadoxon – Kann Gott einen so schweren Stein erschaffen, dass er ihn selbst nicht hochheben kann?, in: Cold-Case </a:t>
            </a:r>
            <a:r>
              <a:rPr lang="de-DE" sz="1400" dirty="0" err="1"/>
              <a:t>Christianity</a:t>
            </a:r>
            <a:r>
              <a:rPr lang="de-DE" sz="1400" dirty="0"/>
              <a:t>, 10.12.2018, unter: https://coldcasechristianity.com/writings/das-allmachtsparadoxon-kann-gott-einen-so-schweren-stein-erschaffen-dass-er-ihn-selbst-nicht-hochheben-kann/</a:t>
            </a:r>
          </a:p>
          <a:p>
            <a:r>
              <a:rPr lang="de-DE" sz="1400" dirty="0"/>
              <a:t>Wolf, Saskia, Götterwelten: Griechische und Römische Götter in: ArCuFo, 01.01.2023, unter: https://www.arcufo.ch/kunst-und-kunstgeschichte/goetterwelten/</a:t>
            </a:r>
          </a:p>
        </p:txBody>
      </p:sp>
    </p:spTree>
    <p:extLst>
      <p:ext uri="{BB962C8B-B14F-4D97-AF65-F5344CB8AC3E}">
        <p14:creationId xmlns:p14="http://schemas.microsoft.com/office/powerpoint/2010/main" val="428251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E447D-95C4-39F0-BDB0-FE5D3C0A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44782-1CAF-E027-3D86-C56729C0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72" y="1420427"/>
            <a:ext cx="10101940" cy="5291091"/>
          </a:xfrm>
        </p:spPr>
        <p:txBody>
          <a:bodyPr>
            <a:normAutofit lnSpcReduction="10000"/>
          </a:bodyPr>
          <a:lstStyle/>
          <a:p>
            <a:r>
              <a:rPr lang="de-DE" sz="1400" dirty="0"/>
              <a:t>Kugel: https://coldcasechristianity.com/writings/das-allmachtsparadoxon-kann-gott-einen-so-schweren-stein-erschaffen-dass-er-ihn-selbst-nicht-hochheben-kann/</a:t>
            </a:r>
          </a:p>
          <a:p>
            <a:r>
              <a:rPr lang="de-DE" sz="1400" dirty="0"/>
              <a:t>Griechische Götter: https://studyflix.de/geschichte/griechische-goetter-4002</a:t>
            </a:r>
          </a:p>
          <a:p>
            <a:r>
              <a:rPr lang="de-DE" sz="1400" dirty="0"/>
              <a:t>Römische Götter: https://studyflix.de/geschichte/romische-gotter-3877</a:t>
            </a:r>
          </a:p>
          <a:p>
            <a:r>
              <a:rPr lang="de-DE" sz="1400" dirty="0"/>
              <a:t>Hinduistische Götter: https://www.yogaeasy.de/artikel/die-wichtigsten-goetter-im-hinduismus</a:t>
            </a:r>
          </a:p>
          <a:p>
            <a:r>
              <a:rPr lang="de-DE" sz="1400" dirty="0"/>
              <a:t>Nordische Götter: https://www.istockphoto.com/de/vektor/nordische-mythologie-g%C3%B6tter-und-g%C3%B6ttinnen-zeichen-icon-set-gm958303950-261674341</a:t>
            </a:r>
          </a:p>
          <a:p>
            <a:r>
              <a:rPr lang="de-DE" sz="1400" dirty="0"/>
              <a:t>Steine: https://scienceblogs.de/astrodicticum-simplex/2015/04/04/wie-hebt-man-einen-unhebbaren-stein-das-allmachtsparadoxon/</a:t>
            </a:r>
          </a:p>
          <a:p>
            <a:r>
              <a:rPr lang="de-DE" sz="1400" dirty="0"/>
              <a:t>Burrito Paradoxon: https://walyou.com/difficult-paradoxes-to-resolve/</a:t>
            </a:r>
          </a:p>
          <a:p>
            <a:r>
              <a:rPr lang="de-DE" sz="1400" dirty="0"/>
              <a:t>Erschaffung Adams durch Gott &amp; Gott lässt Eva aus der Rippe von Adam wachsen: https://www.mdr.de/wissen/antworten/schoepfungsmythen-weltweit-religion-schoepfung-mensch-100.html#sprung3</a:t>
            </a:r>
          </a:p>
          <a:p>
            <a:r>
              <a:rPr lang="de-DE" sz="1400" dirty="0"/>
              <a:t>Summa </a:t>
            </a:r>
            <a:r>
              <a:rPr lang="de-DE" sz="1400" dirty="0" err="1"/>
              <a:t>theologica</a:t>
            </a:r>
            <a:r>
              <a:rPr lang="de-DE" sz="1400" dirty="0"/>
              <a:t>: https://de.wikipedia.org/wiki/Summa_theologica</a:t>
            </a:r>
          </a:p>
          <a:p>
            <a:r>
              <a:rPr lang="de-DE" sz="1400" dirty="0"/>
              <a:t>Aquin: https://www.katholisch.de/artikel/32908-thomas-von-aquin-inspirierende-theologie-statt-unfehlbarer-wahrheit</a:t>
            </a:r>
          </a:p>
          <a:p>
            <a:r>
              <a:rPr lang="de-DE" sz="1400" dirty="0"/>
              <a:t>Descartes: https://www.geo.de/geolino/mensch/18841-rtkl-philosophie-rene-descartes</a:t>
            </a:r>
          </a:p>
          <a:p>
            <a:r>
              <a:rPr lang="de-DE" sz="1400" dirty="0"/>
              <a:t>Lewis: https://en.wikipedia.org/wiki/C._S._Lewis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7852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223282-31B1-76FF-E8AE-C9F50E45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76" y="807868"/>
            <a:ext cx="9427236" cy="4944861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47FCA6-CEEF-47F2-9A06-7094D171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73" y="1105271"/>
            <a:ext cx="4918044" cy="36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DD481-1A7A-F53E-10AE-4DC548F1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BFC8EA-42C9-6120-45AA-1D46FE7C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3391"/>
            <a:ext cx="8915400" cy="4634144"/>
          </a:xfrm>
        </p:spPr>
        <p:txBody>
          <a:bodyPr>
            <a:normAutofit/>
          </a:bodyPr>
          <a:lstStyle/>
          <a:p>
            <a:r>
              <a:rPr lang="de-DE" dirty="0"/>
              <a:t>1. Götter</a:t>
            </a:r>
          </a:p>
          <a:p>
            <a:r>
              <a:rPr lang="de-DE" dirty="0"/>
              <a:t>2. Gottes Allmacht </a:t>
            </a:r>
          </a:p>
          <a:p>
            <a:r>
              <a:rPr lang="de-DE" dirty="0"/>
              <a:t>3. Allmachtsparadoxon</a:t>
            </a:r>
          </a:p>
          <a:p>
            <a:r>
              <a:rPr lang="de-DE" dirty="0"/>
              <a:t>3.1 Abdingbare Allmacht</a:t>
            </a:r>
          </a:p>
          <a:p>
            <a:r>
              <a:rPr lang="de-DE" dirty="0"/>
              <a:t>3.2 Essenzielle Allmacht</a:t>
            </a:r>
          </a:p>
          <a:p>
            <a:r>
              <a:rPr lang="de-DE" dirty="0"/>
              <a:t>4. Logik</a:t>
            </a:r>
          </a:p>
          <a:p>
            <a:r>
              <a:rPr lang="de-DE" dirty="0"/>
              <a:t>5. Gott Schöpfer von allem</a:t>
            </a:r>
          </a:p>
          <a:p>
            <a:r>
              <a:rPr lang="de-DE" dirty="0"/>
              <a:t>6. Thomas von Aquin </a:t>
            </a:r>
          </a:p>
          <a:p>
            <a:r>
              <a:rPr lang="de-DE" dirty="0"/>
              <a:t>7. René Descartes </a:t>
            </a:r>
          </a:p>
          <a:p>
            <a:r>
              <a:rPr lang="de-DE" dirty="0"/>
              <a:t>8. C. S. Lewis</a:t>
            </a:r>
          </a:p>
          <a:p>
            <a:r>
              <a:rPr lang="de-DE" dirty="0"/>
              <a:t>Quellen &amp; Bildquellen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06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0ACBB-2686-E9F4-5464-E435CA26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7553"/>
            <a:ext cx="8911687" cy="683581"/>
          </a:xfrm>
        </p:spPr>
        <p:txBody>
          <a:bodyPr/>
          <a:lstStyle/>
          <a:p>
            <a:r>
              <a:rPr lang="de-DE" dirty="0"/>
              <a:t>1. Götter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5877C1-125B-7E4A-E28F-069E66FB0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13" y="317542"/>
            <a:ext cx="4927799" cy="27718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AFDE34-3AA2-DAE8-D2DC-D5F7A1A9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833" y="3136119"/>
            <a:ext cx="3799629" cy="36398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6C9D87-DE85-3CA5-D82C-2AE25104D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894" y="3900663"/>
            <a:ext cx="4927800" cy="27797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E98A133-DDAB-F990-0ACC-DE7CA4E4D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80" y="917766"/>
            <a:ext cx="4631864" cy="2605424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C0723B3-82E8-66DD-6A41-9A3644CE0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05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47B22-F28D-84F9-2946-345F9B6B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599" y="624110"/>
            <a:ext cx="9516014" cy="1280890"/>
          </a:xfrm>
        </p:spPr>
        <p:txBody>
          <a:bodyPr/>
          <a:lstStyle/>
          <a:p>
            <a:r>
              <a:rPr lang="de-DE" dirty="0"/>
              <a:t>2. Gottes Allmacht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8105A-91BA-F88E-C497-66540C32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Denn bei Gott ist kein Ding unmöglich (</a:t>
            </a:r>
            <a:r>
              <a:rPr lang="de-DE" dirty="0" err="1"/>
              <a:t>Lk</a:t>
            </a:r>
            <a:r>
              <a:rPr lang="de-DE" dirty="0"/>
              <a:t> 1,37)</a:t>
            </a:r>
          </a:p>
          <a:p>
            <a:r>
              <a:rPr lang="de-DE" dirty="0"/>
              <a:t>Bei den Menschen ist’s unmöglich, aber nicht bei Gott; denn alle Dinge sind möglich bei Gott. (Mk 10,27)</a:t>
            </a:r>
          </a:p>
          <a:p>
            <a:r>
              <a:rPr lang="de-DE" dirty="0"/>
              <a:t>Was bei den Menschen unmöglich ist, das ist bei Gott möglich. (</a:t>
            </a:r>
            <a:r>
              <a:rPr lang="de-DE" dirty="0" err="1"/>
              <a:t>Lk</a:t>
            </a:r>
            <a:r>
              <a:rPr lang="de-DE" dirty="0"/>
              <a:t> 18,27)</a:t>
            </a:r>
          </a:p>
          <a:p>
            <a:r>
              <a:rPr lang="de-DE" dirty="0"/>
              <a:t>Siehe, ich, der Herr, bin der Gott allen Fleisches, sollte mir etwas unmöglich sein? (</a:t>
            </a:r>
            <a:r>
              <a:rPr lang="de-DE" dirty="0" err="1"/>
              <a:t>Jer</a:t>
            </a:r>
            <a:r>
              <a:rPr lang="de-DE" dirty="0"/>
              <a:t> 32,27)</a:t>
            </a:r>
          </a:p>
          <a:p>
            <a:r>
              <a:rPr lang="de-DE" dirty="0"/>
              <a:t>Niemand sage, wenn er versucht wird, dass er von Gott versucht werde. Denn Gott kann nicht versucht werden zum Bösen, und er selbst versucht niemand. (Jak 1,13)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72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9A2CF-8ADE-1E24-E105-1B1B38C0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66" y="624110"/>
            <a:ext cx="9622545" cy="885094"/>
          </a:xfrm>
        </p:spPr>
        <p:txBody>
          <a:bodyPr/>
          <a:lstStyle/>
          <a:p>
            <a:r>
              <a:rPr lang="de-DE" dirty="0"/>
              <a:t>3. Allmachtsparadoxon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AB2ED-2AB8-B7D1-8B77-FDD8558B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975" y="1589103"/>
            <a:ext cx="6338656" cy="4322119"/>
          </a:xfrm>
        </p:spPr>
        <p:txBody>
          <a:bodyPr>
            <a:normAutofit/>
          </a:bodyPr>
          <a:lstStyle/>
          <a:p>
            <a:r>
              <a:rPr lang="de-DE" sz="2000" dirty="0"/>
              <a:t>Kann Gott einen so schweren Stein erschaffen, dass er ihn selbst nicht hochheben kann?</a:t>
            </a:r>
          </a:p>
          <a:p>
            <a:endParaRPr lang="de-DE" sz="2000" dirty="0"/>
          </a:p>
          <a:p>
            <a:r>
              <a:rPr lang="de-DE" sz="2000" dirty="0"/>
              <a:t>Antwort „Nein“ </a:t>
            </a:r>
            <a:r>
              <a:rPr lang="de-DE" sz="2000" dirty="0">
                <a:sym typeface="Wingdings" panose="05000000000000000000" pitchFamily="2" charset="2"/>
              </a:rPr>
              <a:t> setzt Gott Grenzen, da er nicht in der Lage ist, etwas zu erschaffen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sym typeface="Wingdings" panose="05000000000000000000" pitchFamily="2" charset="2"/>
              </a:rPr>
              <a:t>Antwort „Ja“  bedeutet, dass es diesen Stein gibt, den Gott nicht heben kann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sym typeface="Wingdings" panose="05000000000000000000" pitchFamily="2" charset="2"/>
              </a:rPr>
              <a:t>bei beiden Fällen kann Gott nicht allmächtig sein</a:t>
            </a:r>
            <a:endParaRPr lang="de-DE" sz="20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30557A4-156E-C259-3021-A14AA8C6E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1631" y="3825760"/>
            <a:ext cx="3846990" cy="28862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F46E14-E62D-59CF-0069-EA08F084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706" y="145966"/>
            <a:ext cx="4492788" cy="33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CDAA6-BFF0-6750-CF18-4ADC5C82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3.1 Abdingbare Allmacht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40DEC-2A2E-6D8A-2721-2322186EB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kann seine Allmacht abgebeben oder verlieren</a:t>
            </a:r>
          </a:p>
          <a:p>
            <a:endParaRPr lang="de-DE" sz="2000" dirty="0"/>
          </a:p>
          <a:p>
            <a:r>
              <a:rPr lang="de-DE" sz="2000" dirty="0"/>
              <a:t>zuerst den Stein erschaffen und dann die Allmacht ablegen</a:t>
            </a:r>
          </a:p>
          <a:p>
            <a:endParaRPr lang="de-DE" sz="2000" dirty="0"/>
          </a:p>
          <a:p>
            <a:r>
              <a:rPr lang="de-DE" sz="2000" dirty="0"/>
              <a:t>nicht allmächtig, nur sehr mächtig</a:t>
            </a:r>
          </a:p>
        </p:txBody>
      </p:sp>
    </p:spTree>
    <p:extLst>
      <p:ext uri="{BB962C8B-B14F-4D97-AF65-F5344CB8AC3E}">
        <p14:creationId xmlns:p14="http://schemas.microsoft.com/office/powerpoint/2010/main" val="135185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1C5B8-A477-D695-27CE-C47FE270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3.2 Essenzielle Allmacht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F981AF-E6D1-1BC5-8D2D-B1443B201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kann seine Allmacht nicht verlieren</a:t>
            </a:r>
          </a:p>
          <a:p>
            <a:endParaRPr lang="de-DE" sz="2000" dirty="0"/>
          </a:p>
          <a:p>
            <a:r>
              <a:rPr lang="de-DE" sz="2000" dirty="0"/>
              <a:t>nicht in der Lage Dinge zu tun die unmöglich sind</a:t>
            </a:r>
          </a:p>
          <a:p>
            <a:endParaRPr lang="de-DE" sz="2000" dirty="0"/>
          </a:p>
          <a:p>
            <a:r>
              <a:rPr lang="de-DE" sz="2000" dirty="0"/>
              <a:t>an Gesetze der Logik gebunden</a:t>
            </a:r>
          </a:p>
        </p:txBody>
      </p:sp>
    </p:spTree>
    <p:extLst>
      <p:ext uri="{BB962C8B-B14F-4D97-AF65-F5344CB8AC3E}">
        <p14:creationId xmlns:p14="http://schemas.microsoft.com/office/powerpoint/2010/main" val="92234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1C0B2-4BFB-0E4D-8D53-91C140CB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Logik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23A16-7A01-C343-D6ED-1345F1F04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151" y="1775533"/>
            <a:ext cx="9712171" cy="4385569"/>
          </a:xfrm>
        </p:spPr>
        <p:txBody>
          <a:bodyPr/>
          <a:lstStyle/>
          <a:p>
            <a:r>
              <a:rPr lang="de-DE" sz="2000" dirty="0"/>
              <a:t>kann nicht von einem allmächtigen Wesen erwartet werden einen quadratischen Kreis zu erschaffen </a:t>
            </a:r>
            <a:r>
              <a:rPr lang="de-DE" sz="2000" dirty="0">
                <a:sym typeface="Wingdings" panose="05000000000000000000" pitchFamily="2" charset="2"/>
              </a:rPr>
              <a:t> logischer Widerspruch</a:t>
            </a:r>
          </a:p>
          <a:p>
            <a:r>
              <a:rPr lang="de-DE" sz="2000" dirty="0"/>
              <a:t>Allmächtig bedeutet, die Macht zu haben, alles zu tun, was logisch möglich ist, es bedeutet nicht, dass das Wesen das logisch Unmögliche tun kann</a:t>
            </a:r>
          </a:p>
          <a:p>
            <a:r>
              <a:rPr lang="de-DE" sz="2000" dirty="0"/>
              <a:t>wenn man ein allmächtiges Wesen hat, dann kann es nichts geben, das größer ist als es</a:t>
            </a:r>
          </a:p>
          <a:p>
            <a:r>
              <a:rPr lang="de-DE" sz="2000" dirty="0"/>
              <a:t>Existenz des Steins würde dem Wesen Gottes widersprechen</a:t>
            </a:r>
          </a:p>
          <a:p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26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7155-2801-1137-95B9-03B11984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779" y="624110"/>
            <a:ext cx="9746833" cy="1280890"/>
          </a:xfrm>
        </p:spPr>
        <p:txBody>
          <a:bodyPr/>
          <a:lstStyle/>
          <a:p>
            <a:r>
              <a:rPr lang="de-DE" dirty="0"/>
              <a:t>5. Gott </a:t>
            </a:r>
            <a:r>
              <a:rPr lang="de-DE"/>
              <a:t>Schöpfer von allem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316FEF-5E37-E24C-1C03-796E8D0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3" y="1905001"/>
            <a:ext cx="11248007" cy="4878054"/>
          </a:xfrm>
        </p:spPr>
        <p:txBody>
          <a:bodyPr/>
          <a:lstStyle/>
          <a:p>
            <a:r>
              <a:rPr lang="de-DE" dirty="0"/>
              <a:t>Gott: Schöpfer der Erde und allen Lebens</a:t>
            </a:r>
          </a:p>
          <a:p>
            <a:r>
              <a:rPr lang="de-DE" dirty="0"/>
              <a:t>Schöpfer der Naturgesetze </a:t>
            </a:r>
            <a:r>
              <a:rPr lang="de-DE" dirty="0">
                <a:sym typeface="Wingdings" panose="05000000000000000000" pitchFamily="2" charset="2"/>
              </a:rPr>
              <a:t> somit auch Schöpfer der Logik und aller logischen Gesetze</a:t>
            </a:r>
          </a:p>
          <a:p>
            <a:r>
              <a:rPr lang="de-DE" dirty="0">
                <a:sym typeface="Wingdings" panose="05000000000000000000" pitchFamily="2" charset="2"/>
              </a:rPr>
              <a:t>wenn Gott keinen Widerspruch begehen kann ist er an logische Gesetze gebunden</a:t>
            </a:r>
          </a:p>
          <a:p>
            <a:r>
              <a:rPr lang="de-DE" dirty="0"/>
              <a:t>wenn Gott an die Gesetze der Logik gebunden ist, würde es bedeuten, dass sie vor ihm existierten</a:t>
            </a:r>
          </a:p>
          <a:p>
            <a:r>
              <a:rPr lang="de-DE" dirty="0"/>
              <a:t>würde bedeuten, dass Gott nicht der Schöpfer von allem ist</a:t>
            </a:r>
          </a:p>
          <a:p>
            <a:r>
              <a:rPr lang="de-DE" dirty="0"/>
              <a:t>die Gesetze der Logik sind größer als Gott </a:t>
            </a:r>
            <a:r>
              <a:rPr lang="de-DE" dirty="0">
                <a:sym typeface="Wingdings" panose="05000000000000000000" pitchFamily="2" charset="2"/>
              </a:rPr>
              <a:t> stellt somit seine Allmacht in Frage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35E044-61F9-91DE-87A8-D7705426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36" y="74946"/>
            <a:ext cx="4017566" cy="22598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00F7B4-D2AA-0830-A147-38C22ACC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332" y="4589755"/>
            <a:ext cx="7519387" cy="21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1828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982</Words>
  <Application>Microsoft Office PowerPoint</Application>
  <PresentationFormat>Breitbild</PresentationFormat>
  <Paragraphs>82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Fetzen</vt:lpstr>
      <vt:lpstr>Allmachtsparadoxon</vt:lpstr>
      <vt:lpstr>Gliederung</vt:lpstr>
      <vt:lpstr>1. Götter</vt:lpstr>
      <vt:lpstr>2. Gottes Allmacht</vt:lpstr>
      <vt:lpstr>3. Allmachtsparadoxon</vt:lpstr>
      <vt:lpstr>3.1 Abdingbare Allmacht</vt:lpstr>
      <vt:lpstr>3.2 Essenzielle Allmacht</vt:lpstr>
      <vt:lpstr>4. Logik</vt:lpstr>
      <vt:lpstr>5. Gott Schöpfer von allem</vt:lpstr>
      <vt:lpstr>6. Thomas von Aquin 1225-1274 </vt:lpstr>
      <vt:lpstr>7. René Descartes 1596-1650</vt:lpstr>
      <vt:lpstr>8. C. S. Lewis 1898-1963</vt:lpstr>
      <vt:lpstr> Quellen</vt:lpstr>
      <vt:lpstr>Bildquellen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Allmachtsparadoxon</dc:title>
  <dc:creator>A Schulrath</dc:creator>
  <cp:lastModifiedBy>A Schulrath</cp:lastModifiedBy>
  <cp:revision>24</cp:revision>
  <dcterms:created xsi:type="dcterms:W3CDTF">2023-06-05T09:29:25Z</dcterms:created>
  <dcterms:modified xsi:type="dcterms:W3CDTF">2023-06-08T10:54:57Z</dcterms:modified>
</cp:coreProperties>
</file>