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3" r:id="rId9"/>
    <p:sldId id="264" r:id="rId10"/>
    <p:sldId id="265" r:id="rId11"/>
    <p:sldId id="269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F7DA00-5999-47EF-A349-5CD16D0675F3}" v="14" dt="2023-06-01T11:22:37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7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78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44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47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72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28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4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07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4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18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C2AAA-7B1D-46CD-8391-9E76454CA895}" type="datetimeFigureOut">
              <a:rPr lang="de-DE" smtClean="0"/>
              <a:t>01.06.2023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CE997-4EA0-4B37-8B00-5D5920E52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50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81FF4-050E-B737-825F-2819314F7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98120"/>
            <a:ext cx="6692827" cy="3892669"/>
          </a:xfrm>
        </p:spPr>
        <p:txBody>
          <a:bodyPr>
            <a:normAutofit/>
          </a:bodyPr>
          <a:lstStyle/>
          <a:p>
            <a:pPr algn="l"/>
            <a:r>
              <a:rPr lang="de-DE" sz="6600"/>
              <a:t>Mandela Effekt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4B2B92-19C1-76B3-5E6F-AF7E44776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Unser Gedächtnis und falsche Erinnerungen </a:t>
            </a: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906D90-D69C-CB27-B30B-025B8DDBA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444" y="320040"/>
            <a:ext cx="4007568" cy="59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0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E662B-DA7F-26D6-57DB-D4BC2745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e-DE" sz="4800"/>
              <a:t>Studie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8834FB-3C07-7476-DF5E-545643029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7" name="Grafik 6" descr="Ein Bild, das Text, Clipart, Cartoon, Darstellung enthält.&#10;&#10;Automatisch generierte Beschreibung">
            <a:extLst>
              <a:ext uri="{FF2B5EF4-FFF2-40B4-BE49-F238E27FC236}">
                <a16:creationId xmlns:a16="http://schemas.microsoft.com/office/drawing/2014/main" id="{B28A09E9-765A-3679-E4ED-0F434734D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02" y="2721864"/>
            <a:ext cx="3998843" cy="3678936"/>
          </a:xfrm>
          <a:prstGeom prst="rect">
            <a:avLst/>
          </a:prstGeom>
        </p:spPr>
      </p:pic>
      <p:pic>
        <p:nvPicPr>
          <p:cNvPr id="5" name="Inhaltsplatzhalter 4" descr="Ein Bild, das Text, Clipart, Cartoon enthält.&#10;&#10;Automatisch generierte Beschreibung">
            <a:extLst>
              <a:ext uri="{FF2B5EF4-FFF2-40B4-BE49-F238E27FC236}">
                <a16:creationId xmlns:a16="http://schemas.microsoft.com/office/drawing/2014/main" id="{08C572D4-BF2A-046E-4609-740D852C1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2" y="2689098"/>
            <a:ext cx="5351179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4A8E1-5449-D224-D961-94AB77ED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90652"/>
            <a:ext cx="3429000" cy="612810"/>
          </a:xfrm>
        </p:spPr>
        <p:txBody>
          <a:bodyPr anchor="b">
            <a:normAutofit/>
          </a:bodyPr>
          <a:lstStyle/>
          <a:p>
            <a:r>
              <a:rPr lang="de-DE" sz="3400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02817C-064E-79CA-CBCE-903462D9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US" sz="2200" dirty="0"/>
          </a:p>
        </p:txBody>
      </p:sp>
      <p:pic>
        <p:nvPicPr>
          <p:cNvPr id="4" name="1373579">
            <a:hlinkClick r:id="" action="ppaction://media"/>
            <a:extLst>
              <a:ext uri="{FF2B5EF4-FFF2-40B4-BE49-F238E27FC236}">
                <a16:creationId xmlns:a16="http://schemas.microsoft.com/office/drawing/2014/main" id="{DCC0FF8B-A592-FFCC-92FF-4F298C7A1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639" y="934278"/>
            <a:ext cx="9859622" cy="55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81B83-8D51-DC12-25FC-D9A3D572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e-DE" sz="4800"/>
              <a:t>Falsche Erinnerungen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67DCE2-FA54-287B-2610-7963AC80A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endParaRPr lang="en-US" sz="2200" dirty="0"/>
          </a:p>
        </p:txBody>
      </p:sp>
      <p:pic>
        <p:nvPicPr>
          <p:cNvPr id="5" name="Inhaltsplatzhalter 4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BE8C2373-1F7A-F7C1-8120-57D5198DD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15" y="2606284"/>
            <a:ext cx="6710817" cy="36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E0DC5-F1D8-47EE-9A12-37A3EA91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5587FF-BD6F-AA8B-21BD-63042E8EA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1. Wie funktioniert unser Gehirn?</a:t>
            </a:r>
          </a:p>
          <a:p>
            <a:r>
              <a:rPr lang="de-DE" dirty="0"/>
              <a:t>2. Wie entstehen Erinnerungen?</a:t>
            </a:r>
          </a:p>
          <a:p>
            <a:r>
              <a:rPr lang="de-DE" dirty="0"/>
              <a:t>3. Wie können diese Verfälscht werden?</a:t>
            </a:r>
          </a:p>
          <a:p>
            <a:r>
              <a:rPr lang="de-DE" dirty="0"/>
              <a:t>4. Mandela Effekt </a:t>
            </a:r>
          </a:p>
          <a:p>
            <a:r>
              <a:rPr lang="de-DE" dirty="0"/>
              <a:t>5. Fazit</a:t>
            </a:r>
          </a:p>
          <a:p>
            <a:r>
              <a:rPr lang="de-DE" dirty="0"/>
              <a:t>6. Diskussion </a:t>
            </a:r>
          </a:p>
        </p:txBody>
      </p:sp>
    </p:spTree>
    <p:extLst>
      <p:ext uri="{BB962C8B-B14F-4D97-AF65-F5344CB8AC3E}">
        <p14:creationId xmlns:p14="http://schemas.microsoft.com/office/powerpoint/2010/main" val="110921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1B4BC-2DD9-96D1-FA77-430FF398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e-DE" sz="4800"/>
              <a:t>Nervenzelle 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5F366DC4-E0F4-D07C-29A7-388031ADE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5" name="Inhaltsplatzhalter 4" descr="Ein Bild, das Zeichnung, Entwurf, Diagramm enthält.&#10;&#10;Automatisch generierte Beschreibung">
            <a:extLst>
              <a:ext uri="{FF2B5EF4-FFF2-40B4-BE49-F238E27FC236}">
                <a16:creationId xmlns:a16="http://schemas.microsoft.com/office/drawing/2014/main" id="{D98A6763-3B98-19DA-00AC-276EC91C6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9" y="2165945"/>
            <a:ext cx="3749709" cy="4075772"/>
          </a:xfrm>
          <a:prstGeom prst="rect">
            <a:avLst/>
          </a:prstGeom>
        </p:spPr>
      </p:pic>
      <p:pic>
        <p:nvPicPr>
          <p:cNvPr id="4" name="Grafik 3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CF1C0751-0BCD-AC84-317B-42F4414AD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88" y="2342094"/>
            <a:ext cx="5953876" cy="38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67FAA-3E89-862E-E789-167DFD412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Gehirn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nhaltsplatzhalter 4" descr="Ein Bild, das Entwurf, Clipart, Zeichnung, Lineart enthält.&#10;&#10;Automatisch generierte Beschreibung">
            <a:extLst>
              <a:ext uri="{FF2B5EF4-FFF2-40B4-BE49-F238E27FC236}">
                <a16:creationId xmlns:a16="http://schemas.microsoft.com/office/drawing/2014/main" id="{31929F4D-9703-0D3C-9ED2-CCC71DCAE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60" y="640080"/>
            <a:ext cx="6853391" cy="55778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C5F018E-3237-1105-1F75-1FD24A231287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1. </a:t>
            </a:r>
            <a:r>
              <a:rPr lang="en-US" sz="2200" dirty="0" err="1"/>
              <a:t>Vorderlappen</a:t>
            </a:r>
            <a:r>
              <a:rPr lang="en-US" sz="2200" dirty="0"/>
              <a:t>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2. </a:t>
            </a:r>
            <a:r>
              <a:rPr lang="en-US" sz="2200" dirty="0" err="1"/>
              <a:t>Scheitellappen</a:t>
            </a:r>
            <a:r>
              <a:rPr lang="en-US" sz="2200" dirty="0"/>
              <a:t>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3. </a:t>
            </a:r>
            <a:r>
              <a:rPr lang="en-US" sz="2200" dirty="0" err="1"/>
              <a:t>Hinterhauptslappen</a:t>
            </a:r>
            <a:endParaRPr lang="en-US" sz="22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4. </a:t>
            </a:r>
            <a:r>
              <a:rPr lang="en-US" sz="2200" dirty="0" err="1"/>
              <a:t>Schläfenlappen</a:t>
            </a:r>
            <a:endParaRPr lang="en-US" sz="22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5. </a:t>
            </a:r>
            <a:r>
              <a:rPr lang="en-US" sz="2200" dirty="0" err="1"/>
              <a:t>Limbische</a:t>
            </a:r>
            <a:r>
              <a:rPr lang="en-US" sz="2200" dirty="0"/>
              <a:t> </a:t>
            </a:r>
            <a:r>
              <a:rPr lang="en-US" sz="2200" dirty="0" err="1"/>
              <a:t>Lappen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09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14964-573E-487A-ECCA-BA60E63F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e-DE" sz="4600"/>
              <a:t>Gedächtnisbildung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E79C7E-391C-C2E3-5D7F-538DEA8A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6E08ACD-0C55-54EA-1314-7EFDB36E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685800"/>
            <a:ext cx="5458968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3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58146-F317-DD21-E0E9-641F71E8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e-DE" sz="4800" dirty="0"/>
              <a:t>Gedächtnis und Erinnerung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103B78-99EE-6FC9-4BBE-B6809A3A6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5" name="Inhaltsplatzhalter 4" descr="Ein Bild, das Text, Screenshot, Design, Diagramm enthält.&#10;&#10;Automatisch generierte Beschreibung">
            <a:extLst>
              <a:ext uri="{FF2B5EF4-FFF2-40B4-BE49-F238E27FC236}">
                <a16:creationId xmlns:a16="http://schemas.microsoft.com/office/drawing/2014/main" id="{E70DEC1E-5900-52D5-A6F4-DDF1B62B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4" y="2721864"/>
            <a:ext cx="4053923" cy="36789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C5D7D87-65AF-3CD9-8018-754594048654}"/>
              </a:ext>
            </a:extLst>
          </p:cNvPr>
          <p:cNvSpPr txBox="1"/>
          <p:nvPr/>
        </p:nvSpPr>
        <p:spPr>
          <a:xfrm>
            <a:off x="6784847" y="3429000"/>
            <a:ext cx="352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bkaddrtüvfaz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01332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58146-F317-DD21-E0E9-641F71E8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de-DE" sz="4800" dirty="0"/>
              <a:t>Gedächtnis und Erinnerung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103B78-99EE-6FC9-4BBE-B6809A3A6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5" name="Inhaltsplatzhalter 4" descr="Ein Bild, das Text, Screenshot, Design, Diagramm enthält.&#10;&#10;Automatisch generierte Beschreibung">
            <a:extLst>
              <a:ext uri="{FF2B5EF4-FFF2-40B4-BE49-F238E27FC236}">
                <a16:creationId xmlns:a16="http://schemas.microsoft.com/office/drawing/2014/main" id="{E70DEC1E-5900-52D5-A6F4-DDF1B62B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4" y="2721864"/>
            <a:ext cx="4053923" cy="36789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C5D7D87-65AF-3CD9-8018-754594048654}"/>
              </a:ext>
            </a:extLst>
          </p:cNvPr>
          <p:cNvSpPr txBox="1"/>
          <p:nvPr/>
        </p:nvSpPr>
        <p:spPr>
          <a:xfrm>
            <a:off x="5541263" y="3073684"/>
            <a:ext cx="54086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		    </a:t>
            </a:r>
            <a:r>
              <a:rPr lang="de-DE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bkaddrtüvfaz</a:t>
            </a:r>
            <a:endParaRPr lang="de-DE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de-DE" sz="4000" dirty="0"/>
          </a:p>
          <a:p>
            <a:endParaRPr lang="de-DE" sz="4000" dirty="0"/>
          </a:p>
          <a:p>
            <a:endParaRPr lang="de-DE" sz="4000" dirty="0"/>
          </a:p>
          <a:p>
            <a:r>
              <a:rPr lang="de-DE" sz="4000" dirty="0"/>
              <a:t>BKA    DDR    TÜV   FAZ </a:t>
            </a: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DC7B075C-6A02-3435-3FA3-C1E0ED8955BE}"/>
              </a:ext>
            </a:extLst>
          </p:cNvPr>
          <p:cNvSpPr/>
          <p:nvPr/>
        </p:nvSpPr>
        <p:spPr>
          <a:xfrm>
            <a:off x="7629164" y="4050792"/>
            <a:ext cx="834390" cy="13716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692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749D1-70A9-B35A-EECD-7698C9AB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Mandela Effekt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DB5A777-8AFD-1EC4-C905-DE50D843D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19" r="27120" b="2"/>
          <a:stretch/>
        </p:blipFill>
        <p:spPr>
          <a:xfrm>
            <a:off x="190917" y="1780528"/>
            <a:ext cx="5803323" cy="389035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53BE65-134D-0459-6E9C-BDC2E1C7F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57" r="1" b="8907"/>
          <a:stretch/>
        </p:blipFill>
        <p:spPr>
          <a:xfrm>
            <a:off x="6185158" y="1780528"/>
            <a:ext cx="5803323" cy="38903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E4CBA55-6031-2EC4-7266-40C7E5C02922}"/>
              </a:ext>
            </a:extLst>
          </p:cNvPr>
          <p:cNvSpPr txBox="1"/>
          <p:nvPr/>
        </p:nvSpPr>
        <p:spPr>
          <a:xfrm>
            <a:off x="247721" y="5868908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Nelson Mandela </a:t>
            </a:r>
          </a:p>
          <a:p>
            <a:r>
              <a:rPr lang="de-DE" dirty="0"/>
              <a:t>1918-2013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160D8C-5182-3300-D450-9FDA5AB65287}"/>
              </a:ext>
            </a:extLst>
          </p:cNvPr>
          <p:cNvSpPr txBox="1"/>
          <p:nvPr/>
        </p:nvSpPr>
        <p:spPr>
          <a:xfrm>
            <a:off x="6197762" y="5730408"/>
            <a:ext cx="124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Steve </a:t>
            </a:r>
            <a:r>
              <a:rPr lang="de-DE" dirty="0" err="1"/>
              <a:t>Biko</a:t>
            </a:r>
            <a:r>
              <a:rPr lang="de-DE" dirty="0"/>
              <a:t> </a:t>
            </a:r>
          </a:p>
          <a:p>
            <a:r>
              <a:rPr lang="de-DE" dirty="0"/>
              <a:t>1946-1977 </a:t>
            </a:r>
          </a:p>
        </p:txBody>
      </p:sp>
    </p:spTree>
    <p:extLst>
      <p:ext uri="{BB962C8B-B14F-4D97-AF65-F5344CB8AC3E}">
        <p14:creationId xmlns:p14="http://schemas.microsoft.com/office/powerpoint/2010/main" val="92972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1D0ED-5F31-A494-9AB9-F14772B5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</a:t>
            </a:r>
          </a:p>
        </p:txBody>
      </p:sp>
      <p:pic>
        <p:nvPicPr>
          <p:cNvPr id="5" name="Inhaltsplatzhalter 4" descr="Ein Bild, das gelb, Kinderkunst, Spielzeug enthält.&#10;&#10;Automatisch generierte Beschreibung">
            <a:extLst>
              <a:ext uri="{FF2B5EF4-FFF2-40B4-BE49-F238E27FC236}">
                <a16:creationId xmlns:a16="http://schemas.microsoft.com/office/drawing/2014/main" id="{ECC0845B-AF7F-4D0E-1B00-7AA87F1BA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10" y="1938640"/>
            <a:ext cx="988152" cy="435133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272E69F-B3C4-94D8-D8BC-4EBB5E064B1C}"/>
              </a:ext>
            </a:extLst>
          </p:cNvPr>
          <p:cNvSpPr txBox="1"/>
          <p:nvPr/>
        </p:nvSpPr>
        <p:spPr>
          <a:xfrm>
            <a:off x="2691829" y="2198670"/>
            <a:ext cx="791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2.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3. </a:t>
            </a:r>
          </a:p>
        </p:txBody>
      </p:sp>
      <p:pic>
        <p:nvPicPr>
          <p:cNvPr id="8" name="Grafik 7" descr="Ein Bild, das Kreis, Logo, Design, Muster enthält.&#10;&#10;Automatisch generierte Beschreibung">
            <a:extLst>
              <a:ext uri="{FF2B5EF4-FFF2-40B4-BE49-F238E27FC236}">
                <a16:creationId xmlns:a16="http://schemas.microsoft.com/office/drawing/2014/main" id="{AECDD629-2A67-1518-90BE-C02A4524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60" y="1800968"/>
            <a:ext cx="1122850" cy="46266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1EA6406-68E5-8617-3238-D12B61873F69}"/>
              </a:ext>
            </a:extLst>
          </p:cNvPr>
          <p:cNvSpPr txBox="1"/>
          <p:nvPr/>
        </p:nvSpPr>
        <p:spPr>
          <a:xfrm>
            <a:off x="5676120" y="2199142"/>
            <a:ext cx="91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2.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3. </a:t>
            </a:r>
          </a:p>
        </p:txBody>
      </p:sp>
      <p:pic>
        <p:nvPicPr>
          <p:cNvPr id="17" name="Grafik 16" descr="Ein Bild, das Entwurf, Rüstung, C-3PO, Skelett enthält.&#10;&#10;Automatisch generierte Beschreibung">
            <a:extLst>
              <a:ext uri="{FF2B5EF4-FFF2-40B4-BE49-F238E27FC236}">
                <a16:creationId xmlns:a16="http://schemas.microsoft.com/office/drawing/2014/main" id="{69808638-4448-D478-4D79-4BBBE2C8D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49" y="4908557"/>
            <a:ext cx="1133633" cy="1762371"/>
          </a:xfrm>
          <a:prstGeom prst="rect">
            <a:avLst/>
          </a:prstGeom>
        </p:spPr>
      </p:pic>
      <p:pic>
        <p:nvPicPr>
          <p:cNvPr id="19" name="Grafik 18" descr="Ein Bild, das Entwurf, Skelett, Kunst enthält.&#10;&#10;Automatisch generierte Beschreibung">
            <a:extLst>
              <a:ext uri="{FF2B5EF4-FFF2-40B4-BE49-F238E27FC236}">
                <a16:creationId xmlns:a16="http://schemas.microsoft.com/office/drawing/2014/main" id="{7B73A787-C801-EA9E-E696-F7B8C5C6B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69" y="3009841"/>
            <a:ext cx="1257475" cy="1724266"/>
          </a:xfrm>
          <a:prstGeom prst="rect">
            <a:avLst/>
          </a:prstGeom>
        </p:spPr>
      </p:pic>
      <p:pic>
        <p:nvPicPr>
          <p:cNvPr id="21" name="Grafik 20" descr="Ein Bild, das Rüstung, Brustplatte, Fiktive Gestalt, C-3PO enthält.&#10;&#10;Automatisch generierte Beschreibung">
            <a:extLst>
              <a:ext uri="{FF2B5EF4-FFF2-40B4-BE49-F238E27FC236}">
                <a16:creationId xmlns:a16="http://schemas.microsoft.com/office/drawing/2014/main" id="{27866161-CEB9-2382-F348-DFFC4EFCB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84" y="1082546"/>
            <a:ext cx="952633" cy="1752845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841A10C-2A5C-E2CE-19F1-D7E8B3E70378}"/>
              </a:ext>
            </a:extLst>
          </p:cNvPr>
          <p:cNvSpPr txBox="1"/>
          <p:nvPr/>
        </p:nvSpPr>
        <p:spPr>
          <a:xfrm>
            <a:off x="8281973" y="2198670"/>
            <a:ext cx="12574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2.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3. </a:t>
            </a:r>
          </a:p>
        </p:txBody>
      </p:sp>
    </p:spTree>
    <p:extLst>
      <p:ext uri="{BB962C8B-B14F-4D97-AF65-F5344CB8AC3E}">
        <p14:creationId xmlns:p14="http://schemas.microsoft.com/office/powerpoint/2010/main" val="3971514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</Words>
  <Application>Microsoft Office PowerPoint</Application>
  <PresentationFormat>Breitbild</PresentationFormat>
  <Paragraphs>76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</vt:lpstr>
      <vt:lpstr>Mandela Effekt </vt:lpstr>
      <vt:lpstr>Gliederung </vt:lpstr>
      <vt:lpstr>Nervenzelle </vt:lpstr>
      <vt:lpstr>Gehirn</vt:lpstr>
      <vt:lpstr>Gedächtnisbildung </vt:lpstr>
      <vt:lpstr>Gedächtnis und Erinnerung </vt:lpstr>
      <vt:lpstr>Gedächtnis und Erinnerung </vt:lpstr>
      <vt:lpstr>Mandela Effekt </vt:lpstr>
      <vt:lpstr>Beispiele </vt:lpstr>
      <vt:lpstr>Studie </vt:lpstr>
      <vt:lpstr> </vt:lpstr>
      <vt:lpstr>Falsche Erinnerungen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Mandela Effekt</dc:title>
  <dc:creator>an25na04@outlook.de</dc:creator>
  <cp:lastModifiedBy>an25na04@outlook.de</cp:lastModifiedBy>
  <cp:revision>2</cp:revision>
  <dcterms:created xsi:type="dcterms:W3CDTF">2023-05-27T09:50:02Z</dcterms:created>
  <dcterms:modified xsi:type="dcterms:W3CDTF">2023-06-01T11:28:06Z</dcterms:modified>
</cp:coreProperties>
</file>