
<file path=[Content_Types].xml><?xml version="1.0" encoding="utf-8"?>
<Types xmlns="http://schemas.openxmlformats.org/package/2006/content-types">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61" r:id="rId3"/>
  </p:sldIdLst>
  <p:sldSz cx="10693400" cy="7561263"/>
  <p:notesSz cx="6745288" cy="9882188"/>
  <p:defaultTex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381">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666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106" d="100"/>
          <a:sy n="106" d="100"/>
        </p:scale>
        <p:origin x="-1254" y="-84"/>
      </p:cViewPr>
      <p:guideLst>
        <p:guide orient="horz" pos="2381"/>
        <p:guide pos="336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2958" cy="494109"/>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20769" y="0"/>
            <a:ext cx="2922958" cy="494109"/>
          </a:xfrm>
          <a:prstGeom prst="rect">
            <a:avLst/>
          </a:prstGeom>
        </p:spPr>
        <p:txBody>
          <a:bodyPr vert="horz" lIns="91440" tIns="45720" rIns="91440" bIns="45720" rtlCol="0"/>
          <a:lstStyle>
            <a:lvl1pPr algn="r">
              <a:defRPr sz="1200"/>
            </a:lvl1pPr>
          </a:lstStyle>
          <a:p>
            <a:fld id="{0B22FD9A-2AEA-4E0B-AFFD-FFD01467AC25}" type="datetimeFigureOut">
              <a:rPr lang="de-DE" smtClean="0"/>
              <a:pPr/>
              <a:t>04.07.2020</a:t>
            </a:fld>
            <a:endParaRPr lang="de-DE"/>
          </a:p>
        </p:txBody>
      </p:sp>
      <p:sp>
        <p:nvSpPr>
          <p:cNvPr id="4" name="Folienbildplatzhalter 3"/>
          <p:cNvSpPr>
            <a:spLocks noGrp="1" noRot="1" noChangeAspect="1"/>
          </p:cNvSpPr>
          <p:nvPr>
            <p:ph type="sldImg" idx="2"/>
          </p:nvPr>
        </p:nvSpPr>
        <p:spPr>
          <a:xfrm>
            <a:off x="754063" y="741363"/>
            <a:ext cx="5237162" cy="37052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4529" y="4694039"/>
            <a:ext cx="5396230" cy="4446985"/>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86364"/>
            <a:ext cx="2922958" cy="494109"/>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20769" y="9386364"/>
            <a:ext cx="2922958" cy="494109"/>
          </a:xfrm>
          <a:prstGeom prst="rect">
            <a:avLst/>
          </a:prstGeom>
        </p:spPr>
        <p:txBody>
          <a:bodyPr vert="horz" lIns="91440" tIns="45720" rIns="91440" bIns="45720" rtlCol="0" anchor="b"/>
          <a:lstStyle>
            <a:lvl1pPr algn="r">
              <a:defRPr sz="1200"/>
            </a:lvl1pPr>
          </a:lstStyle>
          <a:p>
            <a:fld id="{45CF54A1-359C-4E86-9C30-E82FDCF0E8ED}" type="slidenum">
              <a:rPr lang="de-DE" smtClean="0"/>
              <a:pPr/>
              <a:t>‹Nr.›</a:t>
            </a:fld>
            <a:endParaRPr lang="de-DE"/>
          </a:p>
        </p:txBody>
      </p:sp>
    </p:spTree>
    <p:extLst>
      <p:ext uri="{BB962C8B-B14F-4D97-AF65-F5344CB8AC3E}">
        <p14:creationId xmlns="" xmlns:p14="http://schemas.microsoft.com/office/powerpoint/2010/main" val="1165884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eckblatt">
    <p:spTree>
      <p:nvGrpSpPr>
        <p:cNvPr id="1" name=""/>
        <p:cNvGrpSpPr/>
        <p:nvPr/>
      </p:nvGrpSpPr>
      <p:grpSpPr>
        <a:xfrm>
          <a:off x="0" y="0"/>
          <a:ext cx="0" cy="0"/>
          <a:chOff x="0" y="0"/>
          <a:chExt cx="0" cy="0"/>
        </a:xfrm>
      </p:grpSpPr>
      <p:pic>
        <p:nvPicPr>
          <p:cNvPr id="10" name="Grafik 9"/>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7002884" y="252239"/>
            <a:ext cx="2807346" cy="1188131"/>
          </a:xfrm>
          <a:prstGeom prst="rect">
            <a:avLst/>
          </a:prstGeom>
        </p:spPr>
      </p:pic>
      <p:sp>
        <p:nvSpPr>
          <p:cNvPr id="12" name="Textplatzhalter 11"/>
          <p:cNvSpPr>
            <a:spLocks noGrp="1"/>
          </p:cNvSpPr>
          <p:nvPr>
            <p:ph type="body" sz="quarter" idx="13" hasCustomPrompt="1"/>
          </p:nvPr>
        </p:nvSpPr>
        <p:spPr>
          <a:xfrm>
            <a:off x="8299450" y="1223963"/>
            <a:ext cx="1223714" cy="263643"/>
          </a:xfrm>
          <a:prstGeom prst="rect">
            <a:avLst/>
          </a:prstGeom>
        </p:spPr>
        <p:txBody>
          <a:bodyPr lIns="0" tIns="0" rIns="0" bIns="0"/>
          <a:lstStyle>
            <a:lvl1pPr marL="0" indent="0">
              <a:lnSpc>
                <a:spcPts val="850"/>
              </a:lnSpc>
              <a:spcBef>
                <a:spcPts val="0"/>
              </a:spcBef>
              <a:buFontTx/>
              <a:buNone/>
              <a:defRPr sz="700">
                <a:solidFill>
                  <a:srgbClr val="666666"/>
                </a:solidFill>
                <a:latin typeface="Futura Book" panose="02000504030000020003" pitchFamily="2" charset="0"/>
              </a:defRPr>
            </a:lvl1pPr>
            <a:lvl2pPr marL="521528" indent="0">
              <a:buFontTx/>
              <a:buNone/>
              <a:defRPr sz="1200">
                <a:solidFill>
                  <a:srgbClr val="666666"/>
                </a:solidFill>
                <a:latin typeface="Futura Book" panose="02000504030000020003" pitchFamily="2" charset="0"/>
              </a:defRPr>
            </a:lvl2pPr>
            <a:lvl3pPr marL="1043056" indent="0">
              <a:buFontTx/>
              <a:buNone/>
              <a:defRPr sz="1200">
                <a:solidFill>
                  <a:srgbClr val="666666"/>
                </a:solidFill>
                <a:latin typeface="Futura Book" panose="02000504030000020003" pitchFamily="2" charset="0"/>
              </a:defRPr>
            </a:lvl3pPr>
            <a:lvl4pPr marL="1564584" indent="0">
              <a:buFontTx/>
              <a:buNone/>
              <a:defRPr sz="1200">
                <a:solidFill>
                  <a:srgbClr val="666666"/>
                </a:solidFill>
                <a:latin typeface="Futura Book" panose="02000504030000020003" pitchFamily="2" charset="0"/>
              </a:defRPr>
            </a:lvl4pPr>
            <a:lvl5pPr marL="2086112" indent="0">
              <a:buFontTx/>
              <a:buNone/>
              <a:defRPr sz="1200">
                <a:solidFill>
                  <a:srgbClr val="666666"/>
                </a:solidFill>
                <a:latin typeface="Futura Book" panose="02000504030000020003" pitchFamily="2" charset="0"/>
              </a:defRPr>
            </a:lvl5pPr>
          </a:lstStyle>
          <a:p>
            <a:pPr lvl="0"/>
            <a:r>
              <a:rPr lang="de-DE" dirty="0"/>
              <a:t>Name der Einrichtung (optional)</a:t>
            </a:r>
          </a:p>
        </p:txBody>
      </p:sp>
      <p:sp>
        <p:nvSpPr>
          <p:cNvPr id="14" name="Bildplatzhalter 13"/>
          <p:cNvSpPr>
            <a:spLocks noGrp="1"/>
          </p:cNvSpPr>
          <p:nvPr>
            <p:ph type="pic" sz="quarter" idx="14" hasCustomPrompt="1"/>
          </p:nvPr>
        </p:nvSpPr>
        <p:spPr>
          <a:xfrm>
            <a:off x="7075488" y="1764407"/>
            <a:ext cx="3617912" cy="4464496"/>
          </a:xfrm>
          <a:prstGeom prst="rect">
            <a:avLst/>
          </a:prstGeom>
          <a:pattFill prst="ltDnDiag">
            <a:fgClr>
              <a:srgbClr val="666666"/>
            </a:fgClr>
            <a:bgClr>
              <a:schemeClr val="bg1"/>
            </a:bgClr>
          </a:pattFill>
        </p:spPr>
        <p:txBody>
          <a:bodyPr/>
          <a:lstStyle>
            <a:lvl1pPr marL="0" indent="0" algn="ctr">
              <a:buNone/>
              <a:defRPr sz="2800"/>
            </a:lvl1pPr>
          </a:lstStyle>
          <a:p>
            <a:r>
              <a:rPr lang="de-DE" dirty="0"/>
              <a:t>Bild durch Klicken hinzufügen und danach in den Hintergrund legen</a:t>
            </a:r>
          </a:p>
        </p:txBody>
      </p:sp>
      <p:pic>
        <p:nvPicPr>
          <p:cNvPr id="16" name="Grafik 15"/>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7075488" y="4212679"/>
            <a:ext cx="3657352" cy="3365379"/>
          </a:xfrm>
          <a:prstGeom prst="rect">
            <a:avLst/>
          </a:prstGeom>
        </p:spPr>
      </p:pic>
      <p:sp>
        <p:nvSpPr>
          <p:cNvPr id="2" name="Titel 1"/>
          <p:cNvSpPr>
            <a:spLocks noGrp="1"/>
          </p:cNvSpPr>
          <p:nvPr>
            <p:ph type="ctrTitle"/>
          </p:nvPr>
        </p:nvSpPr>
        <p:spPr>
          <a:xfrm>
            <a:off x="7326314" y="6048933"/>
            <a:ext cx="2989262" cy="1152078"/>
          </a:xfrm>
          <a:prstGeom prst="rect">
            <a:avLst/>
          </a:prstGeom>
        </p:spPr>
        <p:txBody>
          <a:bodyPr lIns="0" tIns="0" rIns="0" bIns="0" anchor="b" anchorCtr="0"/>
          <a:lstStyle>
            <a:lvl1pPr algn="r">
              <a:lnSpc>
                <a:spcPts val="3300"/>
              </a:lnSpc>
              <a:defRPr sz="2400" b="1">
                <a:solidFill>
                  <a:schemeClr val="bg1"/>
                </a:solidFill>
              </a:defRPr>
            </a:lvl1pPr>
          </a:lstStyle>
          <a:p>
            <a:r>
              <a:rPr lang="de-DE"/>
              <a:t>Mastertitelformat bearbeiten</a:t>
            </a:r>
            <a:endParaRPr lang="de-DE" dirty="0"/>
          </a:p>
        </p:txBody>
      </p:sp>
      <p:sp>
        <p:nvSpPr>
          <p:cNvPr id="21" name="Textplatzhalter 20"/>
          <p:cNvSpPr>
            <a:spLocks noGrp="1"/>
          </p:cNvSpPr>
          <p:nvPr>
            <p:ph type="body" sz="quarter" idx="15" hasCustomPrompt="1"/>
          </p:nvPr>
        </p:nvSpPr>
        <p:spPr>
          <a:xfrm>
            <a:off x="357188" y="468313"/>
            <a:ext cx="2900362" cy="755650"/>
          </a:xfrm>
          <a:prstGeom prst="rect">
            <a:avLst/>
          </a:prstGeom>
        </p:spPr>
        <p:txBody>
          <a:bodyPr lIns="0" tIns="0" rIns="0" bIns="0"/>
          <a:lstStyle>
            <a:lvl1pPr marL="0" indent="0">
              <a:lnSpc>
                <a:spcPts val="3000"/>
              </a:lnSpc>
              <a:spcBef>
                <a:spcPts val="0"/>
              </a:spcBef>
              <a:buFont typeface="Arial" panose="020B0604020202020204" pitchFamily="34" charset="0"/>
              <a:buNone/>
              <a:defRPr sz="2500" b="1">
                <a:latin typeface="+mj-lt"/>
              </a:defRPr>
            </a:lvl1pPr>
            <a:lvl2pPr marL="521528" indent="0">
              <a:lnSpc>
                <a:spcPts val="3000"/>
              </a:lnSpc>
              <a:spcBef>
                <a:spcPts val="0"/>
              </a:spcBef>
              <a:buNone/>
              <a:defRPr sz="2500" b="1">
                <a:latin typeface="+mj-lt"/>
              </a:defRPr>
            </a:lvl2pPr>
            <a:lvl3pPr marL="1043056" indent="0">
              <a:lnSpc>
                <a:spcPts val="3000"/>
              </a:lnSpc>
              <a:spcBef>
                <a:spcPts val="0"/>
              </a:spcBef>
              <a:buNone/>
              <a:defRPr sz="2500" b="1">
                <a:latin typeface="+mj-lt"/>
              </a:defRPr>
            </a:lvl3pPr>
            <a:lvl4pPr marL="1564584" indent="0">
              <a:lnSpc>
                <a:spcPts val="3000"/>
              </a:lnSpc>
              <a:spcBef>
                <a:spcPts val="0"/>
              </a:spcBef>
              <a:buNone/>
              <a:defRPr sz="2500" b="1">
                <a:latin typeface="+mj-lt"/>
              </a:defRPr>
            </a:lvl4pPr>
            <a:lvl5pPr marL="2086112" indent="0">
              <a:lnSpc>
                <a:spcPts val="3000"/>
              </a:lnSpc>
              <a:spcBef>
                <a:spcPts val="0"/>
              </a:spcBef>
              <a:buNone/>
              <a:defRPr sz="2500" b="1">
                <a:latin typeface="+mj-lt"/>
              </a:defRPr>
            </a:lvl5pPr>
          </a:lstStyle>
          <a:p>
            <a:pPr lvl="0"/>
            <a:r>
              <a:rPr lang="de-DE" dirty="0"/>
              <a:t>Überschrift einfügen</a:t>
            </a:r>
          </a:p>
        </p:txBody>
      </p:sp>
      <p:sp>
        <p:nvSpPr>
          <p:cNvPr id="22" name="Textplatzhalter 20"/>
          <p:cNvSpPr>
            <a:spLocks noGrp="1"/>
          </p:cNvSpPr>
          <p:nvPr>
            <p:ph type="body" sz="quarter" idx="16" hasCustomPrompt="1"/>
          </p:nvPr>
        </p:nvSpPr>
        <p:spPr>
          <a:xfrm>
            <a:off x="3762375" y="468313"/>
            <a:ext cx="3060700" cy="755650"/>
          </a:xfrm>
          <a:prstGeom prst="rect">
            <a:avLst/>
          </a:prstGeom>
        </p:spPr>
        <p:txBody>
          <a:bodyPr lIns="0" tIns="0" rIns="0" bIns="0"/>
          <a:lstStyle>
            <a:lvl1pPr marL="0" indent="0">
              <a:lnSpc>
                <a:spcPts val="3000"/>
              </a:lnSpc>
              <a:spcBef>
                <a:spcPts val="0"/>
              </a:spcBef>
              <a:buFont typeface="Arial" panose="020B0604020202020204" pitchFamily="34" charset="0"/>
              <a:buNone/>
              <a:defRPr sz="2500" b="1">
                <a:latin typeface="+mj-lt"/>
              </a:defRPr>
            </a:lvl1pPr>
            <a:lvl2pPr marL="521528" indent="0">
              <a:lnSpc>
                <a:spcPts val="3000"/>
              </a:lnSpc>
              <a:spcBef>
                <a:spcPts val="0"/>
              </a:spcBef>
              <a:buNone/>
              <a:defRPr sz="2500" b="1">
                <a:latin typeface="+mj-lt"/>
              </a:defRPr>
            </a:lvl2pPr>
            <a:lvl3pPr marL="1043056" indent="0">
              <a:lnSpc>
                <a:spcPts val="3000"/>
              </a:lnSpc>
              <a:spcBef>
                <a:spcPts val="0"/>
              </a:spcBef>
              <a:buNone/>
              <a:defRPr sz="2500" b="1">
                <a:latin typeface="+mj-lt"/>
              </a:defRPr>
            </a:lvl3pPr>
            <a:lvl4pPr marL="1564584" indent="0">
              <a:lnSpc>
                <a:spcPts val="3000"/>
              </a:lnSpc>
              <a:spcBef>
                <a:spcPts val="0"/>
              </a:spcBef>
              <a:buNone/>
              <a:defRPr sz="2500" b="1">
                <a:latin typeface="+mj-lt"/>
              </a:defRPr>
            </a:lvl4pPr>
            <a:lvl5pPr marL="2086112" indent="0">
              <a:lnSpc>
                <a:spcPts val="3000"/>
              </a:lnSpc>
              <a:spcBef>
                <a:spcPts val="0"/>
              </a:spcBef>
              <a:buNone/>
              <a:defRPr sz="2500" b="1">
                <a:latin typeface="+mj-lt"/>
              </a:defRPr>
            </a:lvl5pPr>
          </a:lstStyle>
          <a:p>
            <a:pPr lvl="0"/>
            <a:r>
              <a:rPr lang="de-DE" dirty="0"/>
              <a:t>Überschrift einfügen</a:t>
            </a:r>
          </a:p>
        </p:txBody>
      </p:sp>
      <p:sp>
        <p:nvSpPr>
          <p:cNvPr id="24" name="Textplatzhalter 23"/>
          <p:cNvSpPr>
            <a:spLocks noGrp="1"/>
          </p:cNvSpPr>
          <p:nvPr>
            <p:ph type="body" sz="quarter" idx="17"/>
          </p:nvPr>
        </p:nvSpPr>
        <p:spPr>
          <a:xfrm>
            <a:off x="342900" y="1440371"/>
            <a:ext cx="2914650" cy="5652580"/>
          </a:xfrm>
          <a:prstGeom prst="rect">
            <a:avLst/>
          </a:prstGeom>
        </p:spPr>
        <p:txBody>
          <a:bodyPr lIns="0" tIns="0" rIns="0" bIns="0"/>
          <a:lstStyle>
            <a:lvl1pPr marL="0" indent="0">
              <a:lnSpc>
                <a:spcPts val="1300"/>
              </a:lnSpc>
              <a:spcBef>
                <a:spcPts val="200"/>
              </a:spcBef>
              <a:buFontTx/>
              <a:buNone/>
              <a:defRPr sz="850"/>
            </a:lvl1pPr>
            <a:lvl2pPr marL="521528" indent="0">
              <a:lnSpc>
                <a:spcPts val="1300"/>
              </a:lnSpc>
              <a:spcBef>
                <a:spcPts val="200"/>
              </a:spcBef>
              <a:buFontTx/>
              <a:buNone/>
              <a:defRPr sz="850"/>
            </a:lvl2pPr>
            <a:lvl3pPr marL="1043056" indent="0">
              <a:lnSpc>
                <a:spcPts val="1300"/>
              </a:lnSpc>
              <a:spcBef>
                <a:spcPts val="200"/>
              </a:spcBef>
              <a:buFontTx/>
              <a:buNone/>
              <a:defRPr sz="850"/>
            </a:lvl3pPr>
            <a:lvl4pPr marL="1564584" indent="0">
              <a:lnSpc>
                <a:spcPts val="1300"/>
              </a:lnSpc>
              <a:spcBef>
                <a:spcPts val="200"/>
              </a:spcBef>
              <a:buFontTx/>
              <a:buNone/>
              <a:defRPr sz="850"/>
            </a:lvl4pPr>
            <a:lvl5pPr marL="2086112" indent="0">
              <a:lnSpc>
                <a:spcPts val="1300"/>
              </a:lnSpc>
              <a:spcBef>
                <a:spcPts val="200"/>
              </a:spcBef>
              <a:buFontTx/>
              <a:buNone/>
              <a:defRPr sz="850"/>
            </a:lvl5pPr>
          </a:lstStyle>
          <a:p>
            <a:pPr lvl="0"/>
            <a:r>
              <a:rPr lang="de-DE"/>
              <a:t>Mastertextformat bearbeiten</a:t>
            </a:r>
          </a:p>
        </p:txBody>
      </p:sp>
      <p:sp>
        <p:nvSpPr>
          <p:cNvPr id="25" name="Textplatzhalter 23"/>
          <p:cNvSpPr>
            <a:spLocks noGrp="1"/>
          </p:cNvSpPr>
          <p:nvPr>
            <p:ph type="body" sz="quarter" idx="18"/>
          </p:nvPr>
        </p:nvSpPr>
        <p:spPr>
          <a:xfrm>
            <a:off x="3762375" y="1440370"/>
            <a:ext cx="3060700" cy="1224137"/>
          </a:xfrm>
          <a:prstGeom prst="rect">
            <a:avLst/>
          </a:prstGeom>
        </p:spPr>
        <p:txBody>
          <a:bodyPr lIns="0" tIns="0" rIns="0" bIns="0"/>
          <a:lstStyle>
            <a:lvl1pPr marL="0" indent="0">
              <a:lnSpc>
                <a:spcPts val="1300"/>
              </a:lnSpc>
              <a:spcBef>
                <a:spcPts val="200"/>
              </a:spcBef>
              <a:buFontTx/>
              <a:buNone/>
              <a:defRPr sz="850"/>
            </a:lvl1pPr>
            <a:lvl2pPr marL="521528" indent="0">
              <a:lnSpc>
                <a:spcPts val="1300"/>
              </a:lnSpc>
              <a:spcBef>
                <a:spcPts val="200"/>
              </a:spcBef>
              <a:buFontTx/>
              <a:buNone/>
              <a:defRPr sz="850"/>
            </a:lvl2pPr>
            <a:lvl3pPr marL="1043056" indent="0">
              <a:lnSpc>
                <a:spcPts val="1300"/>
              </a:lnSpc>
              <a:spcBef>
                <a:spcPts val="200"/>
              </a:spcBef>
              <a:buFontTx/>
              <a:buNone/>
              <a:defRPr sz="850"/>
            </a:lvl3pPr>
            <a:lvl4pPr marL="1564584" indent="0">
              <a:lnSpc>
                <a:spcPts val="1300"/>
              </a:lnSpc>
              <a:spcBef>
                <a:spcPts val="200"/>
              </a:spcBef>
              <a:buFontTx/>
              <a:buNone/>
              <a:defRPr sz="850"/>
            </a:lvl4pPr>
            <a:lvl5pPr marL="2086112" indent="0">
              <a:lnSpc>
                <a:spcPts val="1300"/>
              </a:lnSpc>
              <a:spcBef>
                <a:spcPts val="200"/>
              </a:spcBef>
              <a:buFontTx/>
              <a:buNone/>
              <a:defRPr sz="850"/>
            </a:lvl5pPr>
          </a:lstStyle>
          <a:p>
            <a:pPr lvl="0"/>
            <a:r>
              <a:rPr lang="de-DE"/>
              <a:t>Mastertextformat bearbeiten</a:t>
            </a:r>
          </a:p>
        </p:txBody>
      </p:sp>
      <p:sp>
        <p:nvSpPr>
          <p:cNvPr id="27" name="Bildplatzhalter 26"/>
          <p:cNvSpPr>
            <a:spLocks noGrp="1"/>
          </p:cNvSpPr>
          <p:nvPr>
            <p:ph type="pic" sz="quarter" idx="19" hasCustomPrompt="1"/>
          </p:nvPr>
        </p:nvSpPr>
        <p:spPr>
          <a:xfrm>
            <a:off x="3762375" y="2808288"/>
            <a:ext cx="3060700" cy="2052637"/>
          </a:xfrm>
          <a:prstGeom prst="rect">
            <a:avLst/>
          </a:prstGeom>
          <a:pattFill prst="ltDnDiag">
            <a:fgClr>
              <a:srgbClr val="666666"/>
            </a:fgClr>
            <a:bgClr>
              <a:schemeClr val="bg1"/>
            </a:bgClr>
          </a:pattFill>
        </p:spPr>
        <p:txBody>
          <a:bodyPr/>
          <a:lstStyle>
            <a:lvl1pPr marL="0" indent="0" algn="ctr">
              <a:buFontTx/>
              <a:buNone/>
              <a:defRPr sz="2000" baseline="0"/>
            </a:lvl1pPr>
          </a:lstStyle>
          <a:p>
            <a:r>
              <a:rPr lang="de-DE" dirty="0"/>
              <a:t>Bild durch Klicken hinzufügen</a:t>
            </a:r>
          </a:p>
        </p:txBody>
      </p:sp>
      <p:sp>
        <p:nvSpPr>
          <p:cNvPr id="29" name="Textplatzhalter 28"/>
          <p:cNvSpPr>
            <a:spLocks noGrp="1"/>
          </p:cNvSpPr>
          <p:nvPr>
            <p:ph type="body" sz="quarter" idx="20" hasCustomPrompt="1"/>
          </p:nvPr>
        </p:nvSpPr>
        <p:spPr>
          <a:xfrm>
            <a:off x="3762375" y="4901745"/>
            <a:ext cx="3060700" cy="215912"/>
          </a:xfrm>
          <a:prstGeom prst="rect">
            <a:avLst/>
          </a:prstGeom>
        </p:spPr>
        <p:txBody>
          <a:bodyPr lIns="0" tIns="0" rIns="0" bIns="0"/>
          <a:lstStyle>
            <a:lvl1pPr marL="0" indent="0">
              <a:lnSpc>
                <a:spcPts val="1300"/>
              </a:lnSpc>
              <a:spcBef>
                <a:spcPts val="0"/>
              </a:spcBef>
              <a:buFontTx/>
              <a:buNone/>
              <a:defRPr sz="800">
                <a:latin typeface="Futura Book" panose="02000504030000020003" pitchFamily="2" charset="0"/>
              </a:defRPr>
            </a:lvl1pPr>
            <a:lvl2pPr marL="521528" indent="0">
              <a:lnSpc>
                <a:spcPts val="1300"/>
              </a:lnSpc>
              <a:spcBef>
                <a:spcPts val="0"/>
              </a:spcBef>
              <a:buFontTx/>
              <a:buNone/>
              <a:defRPr sz="800">
                <a:latin typeface="Futura Book" panose="02000504030000020003" pitchFamily="2" charset="0"/>
              </a:defRPr>
            </a:lvl2pPr>
            <a:lvl3pPr marL="1043056" indent="0">
              <a:lnSpc>
                <a:spcPts val="1300"/>
              </a:lnSpc>
              <a:spcBef>
                <a:spcPts val="0"/>
              </a:spcBef>
              <a:buFontTx/>
              <a:buNone/>
              <a:defRPr sz="800">
                <a:latin typeface="Futura Book" panose="02000504030000020003" pitchFamily="2" charset="0"/>
              </a:defRPr>
            </a:lvl3pPr>
            <a:lvl4pPr marL="1564584" indent="0">
              <a:lnSpc>
                <a:spcPts val="1300"/>
              </a:lnSpc>
              <a:spcBef>
                <a:spcPts val="0"/>
              </a:spcBef>
              <a:buFontTx/>
              <a:buNone/>
              <a:defRPr sz="800">
                <a:latin typeface="Futura Book" panose="02000504030000020003" pitchFamily="2" charset="0"/>
              </a:defRPr>
            </a:lvl4pPr>
            <a:lvl5pPr marL="2086112" indent="0">
              <a:lnSpc>
                <a:spcPts val="1300"/>
              </a:lnSpc>
              <a:spcBef>
                <a:spcPts val="0"/>
              </a:spcBef>
              <a:buFontTx/>
              <a:buNone/>
              <a:defRPr sz="800">
                <a:latin typeface="Futura Book" panose="02000504030000020003" pitchFamily="2" charset="0"/>
              </a:defRPr>
            </a:lvl5pPr>
          </a:lstStyle>
          <a:p>
            <a:pPr lvl="0"/>
            <a:r>
              <a:rPr lang="de-DE" dirty="0"/>
              <a:t>Bildunterschrift</a:t>
            </a:r>
          </a:p>
        </p:txBody>
      </p:sp>
      <p:sp>
        <p:nvSpPr>
          <p:cNvPr id="30" name="Textplatzhalter 23"/>
          <p:cNvSpPr>
            <a:spLocks noGrp="1"/>
          </p:cNvSpPr>
          <p:nvPr>
            <p:ph type="body" sz="quarter" idx="21"/>
          </p:nvPr>
        </p:nvSpPr>
        <p:spPr>
          <a:xfrm>
            <a:off x="3762375" y="5256795"/>
            <a:ext cx="3060700" cy="1824247"/>
          </a:xfrm>
          <a:prstGeom prst="rect">
            <a:avLst/>
          </a:prstGeom>
        </p:spPr>
        <p:txBody>
          <a:bodyPr lIns="0" tIns="0" rIns="0" bIns="0"/>
          <a:lstStyle>
            <a:lvl1pPr marL="0" indent="0">
              <a:lnSpc>
                <a:spcPts val="1300"/>
              </a:lnSpc>
              <a:spcBef>
                <a:spcPts val="200"/>
              </a:spcBef>
              <a:buFontTx/>
              <a:buNone/>
              <a:defRPr sz="850"/>
            </a:lvl1pPr>
            <a:lvl2pPr marL="521528" indent="0">
              <a:lnSpc>
                <a:spcPts val="1300"/>
              </a:lnSpc>
              <a:spcBef>
                <a:spcPts val="200"/>
              </a:spcBef>
              <a:buFontTx/>
              <a:buNone/>
              <a:defRPr sz="850"/>
            </a:lvl2pPr>
            <a:lvl3pPr marL="1043056" indent="0">
              <a:lnSpc>
                <a:spcPts val="1300"/>
              </a:lnSpc>
              <a:spcBef>
                <a:spcPts val="200"/>
              </a:spcBef>
              <a:buFontTx/>
              <a:buNone/>
              <a:defRPr sz="850"/>
            </a:lvl3pPr>
            <a:lvl4pPr marL="1564584" indent="0">
              <a:lnSpc>
                <a:spcPts val="1300"/>
              </a:lnSpc>
              <a:spcBef>
                <a:spcPts val="200"/>
              </a:spcBef>
              <a:buFontTx/>
              <a:buNone/>
              <a:defRPr sz="850"/>
            </a:lvl4pPr>
            <a:lvl5pPr marL="2086112" indent="0">
              <a:lnSpc>
                <a:spcPts val="1300"/>
              </a:lnSpc>
              <a:spcBef>
                <a:spcPts val="200"/>
              </a:spcBef>
              <a:buFontTx/>
              <a:buNone/>
              <a:defRPr sz="850"/>
            </a:lvl5pPr>
          </a:lstStyle>
          <a:p>
            <a:pPr lvl="0"/>
            <a:r>
              <a:rPr lang="de-DE"/>
              <a:t>Mastertextformat bearbeiten</a:t>
            </a:r>
          </a:p>
        </p:txBody>
      </p:sp>
      <p:cxnSp>
        <p:nvCxnSpPr>
          <p:cNvPr id="31" name="Gerader Verbinder 30"/>
          <p:cNvCxnSpPr/>
          <p:nvPr userDrawn="1"/>
        </p:nvCxnSpPr>
        <p:spPr>
          <a:xfrm flipH="1">
            <a:off x="6570724" y="7092951"/>
            <a:ext cx="252351"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Gerader Verbinder 31"/>
          <p:cNvCxnSpPr/>
          <p:nvPr userDrawn="1"/>
        </p:nvCxnSpPr>
        <p:spPr>
          <a:xfrm flipH="1">
            <a:off x="3005199" y="7102760"/>
            <a:ext cx="252351"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4" name="Textplatzhalter 33"/>
          <p:cNvSpPr>
            <a:spLocks noGrp="1"/>
          </p:cNvSpPr>
          <p:nvPr>
            <p:ph type="body" sz="quarter" idx="22" hasCustomPrompt="1"/>
          </p:nvPr>
        </p:nvSpPr>
        <p:spPr>
          <a:xfrm>
            <a:off x="8731077" y="4932759"/>
            <a:ext cx="1584498" cy="936104"/>
          </a:xfrm>
          <a:prstGeom prst="rect">
            <a:avLst/>
          </a:prstGeom>
        </p:spPr>
        <p:txBody>
          <a:bodyPr lIns="0" tIns="0" rIns="0" bIns="0" anchor="b" anchorCtr="0"/>
          <a:lstStyle>
            <a:lvl1pPr marL="0" indent="0" algn="r">
              <a:lnSpc>
                <a:spcPts val="1700"/>
              </a:lnSpc>
              <a:spcBef>
                <a:spcPts val="0"/>
              </a:spcBef>
              <a:buNone/>
              <a:defRPr sz="1200" baseline="0">
                <a:solidFill>
                  <a:schemeClr val="bg1"/>
                </a:solidFill>
                <a:latin typeface="+mj-lt"/>
              </a:defRPr>
            </a:lvl1pPr>
            <a:lvl2pPr marL="521528" indent="0">
              <a:lnSpc>
                <a:spcPts val="1700"/>
              </a:lnSpc>
              <a:spcBef>
                <a:spcPts val="0"/>
              </a:spcBef>
              <a:buNone/>
              <a:defRPr sz="1200">
                <a:latin typeface="+mj-lt"/>
              </a:defRPr>
            </a:lvl2pPr>
            <a:lvl3pPr marL="1043056" indent="0">
              <a:lnSpc>
                <a:spcPts val="1700"/>
              </a:lnSpc>
              <a:spcBef>
                <a:spcPts val="0"/>
              </a:spcBef>
              <a:buNone/>
              <a:defRPr sz="1200">
                <a:latin typeface="+mj-lt"/>
              </a:defRPr>
            </a:lvl3pPr>
            <a:lvl4pPr marL="1564584" indent="0">
              <a:lnSpc>
                <a:spcPts val="1700"/>
              </a:lnSpc>
              <a:spcBef>
                <a:spcPts val="0"/>
              </a:spcBef>
              <a:buNone/>
              <a:defRPr sz="1200">
                <a:latin typeface="+mj-lt"/>
              </a:defRPr>
            </a:lvl4pPr>
            <a:lvl5pPr marL="2086112" indent="0">
              <a:lnSpc>
                <a:spcPts val="1700"/>
              </a:lnSpc>
              <a:spcBef>
                <a:spcPts val="0"/>
              </a:spcBef>
              <a:buNone/>
              <a:defRPr sz="1200">
                <a:latin typeface="+mj-lt"/>
              </a:defRPr>
            </a:lvl5pPr>
          </a:lstStyle>
          <a:p>
            <a:pPr lvl="0"/>
            <a:r>
              <a:rPr lang="de-DE" dirty="0"/>
              <a:t>Untertitel durch Klicken bearbeiten</a:t>
            </a:r>
          </a:p>
        </p:txBody>
      </p:sp>
    </p:spTree>
  </p:cSld>
  <p:clrMapOvr>
    <a:masterClrMapping/>
  </p:clrMapOvr>
  <p:extLst>
    <p:ext uri="{DCECCB84-F9BA-43D5-87BE-67443E8EF086}">
      <p15:sldGuideLst xmlns="" xmlns:p15="http://schemas.microsoft.com/office/powerpoint/2012/main">
        <p15:guide id="1" orient="horz" pos="295" userDrawn="1">
          <p15:clr>
            <a:srgbClr val="FBAE40"/>
          </p15:clr>
        </p15:guide>
        <p15:guide id="2" pos="2211" userDrawn="1">
          <p15:clr>
            <a:srgbClr val="FBAE40"/>
          </p15:clr>
        </p15:guide>
        <p15:guide id="3" pos="4457" userDrawn="1">
          <p15:clr>
            <a:srgbClr val="FBAE40"/>
          </p15:clr>
        </p15:guide>
        <p15:guide id="4" pos="6498" userDrawn="1">
          <p15:clr>
            <a:srgbClr val="FBAE40"/>
          </p15:clr>
        </p15:guide>
        <p15:guide id="5" orient="horz" pos="4468" userDrawn="1">
          <p15:clr>
            <a:srgbClr val="FBAE40"/>
          </p15:clr>
        </p15:guide>
        <p15:guide id="6" pos="4615" userDrawn="1">
          <p15:clr>
            <a:srgbClr val="FBAE40"/>
          </p15:clr>
        </p15:guide>
        <p15:guide id="7" pos="4298" userDrawn="1">
          <p15:clr>
            <a:srgbClr val="FBAE40"/>
          </p15:clr>
        </p15:guide>
        <p15:guide id="8" pos="2370" userDrawn="1">
          <p15:clr>
            <a:srgbClr val="FBAE40"/>
          </p15:clr>
        </p15:guide>
        <p15:guide id="9" pos="2053" userDrawn="1">
          <p15:clr>
            <a:srgbClr val="FBAE40"/>
          </p15:clr>
        </p15:guide>
        <p15:guide id="10" pos="216" userDrawn="1">
          <p15:clr>
            <a:srgbClr val="FBAE40"/>
          </p15:clr>
        </p15:guide>
        <p15:guide id="11" orient="horz" pos="77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nenseite mit viel Bildanteil">
    <p:spTree>
      <p:nvGrpSpPr>
        <p:cNvPr id="1" name=""/>
        <p:cNvGrpSpPr/>
        <p:nvPr/>
      </p:nvGrpSpPr>
      <p:grpSpPr>
        <a:xfrm>
          <a:off x="0" y="0"/>
          <a:ext cx="0" cy="0"/>
          <a:chOff x="0" y="0"/>
          <a:chExt cx="0" cy="0"/>
        </a:xfrm>
      </p:grpSpPr>
      <p:sp>
        <p:nvSpPr>
          <p:cNvPr id="21" name="Textplatzhalter 20"/>
          <p:cNvSpPr>
            <a:spLocks noGrp="1"/>
          </p:cNvSpPr>
          <p:nvPr>
            <p:ph type="body" sz="quarter" idx="15" hasCustomPrompt="1"/>
          </p:nvPr>
        </p:nvSpPr>
        <p:spPr>
          <a:xfrm>
            <a:off x="357188" y="468313"/>
            <a:ext cx="2900362" cy="755650"/>
          </a:xfrm>
          <a:prstGeom prst="rect">
            <a:avLst/>
          </a:prstGeom>
        </p:spPr>
        <p:txBody>
          <a:bodyPr lIns="0" tIns="0" rIns="0" bIns="0"/>
          <a:lstStyle>
            <a:lvl1pPr marL="0" indent="0">
              <a:lnSpc>
                <a:spcPts val="3000"/>
              </a:lnSpc>
              <a:spcBef>
                <a:spcPts val="0"/>
              </a:spcBef>
              <a:buFont typeface="Arial" panose="020B0604020202020204" pitchFamily="34" charset="0"/>
              <a:buNone/>
              <a:defRPr sz="2500" b="1">
                <a:latin typeface="+mj-lt"/>
              </a:defRPr>
            </a:lvl1pPr>
            <a:lvl2pPr marL="521528" indent="0">
              <a:lnSpc>
                <a:spcPts val="3000"/>
              </a:lnSpc>
              <a:spcBef>
                <a:spcPts val="0"/>
              </a:spcBef>
              <a:buNone/>
              <a:defRPr sz="2500" b="1">
                <a:latin typeface="+mj-lt"/>
              </a:defRPr>
            </a:lvl2pPr>
            <a:lvl3pPr marL="1043056" indent="0">
              <a:lnSpc>
                <a:spcPts val="3000"/>
              </a:lnSpc>
              <a:spcBef>
                <a:spcPts val="0"/>
              </a:spcBef>
              <a:buNone/>
              <a:defRPr sz="2500" b="1">
                <a:latin typeface="+mj-lt"/>
              </a:defRPr>
            </a:lvl3pPr>
            <a:lvl4pPr marL="1564584" indent="0">
              <a:lnSpc>
                <a:spcPts val="3000"/>
              </a:lnSpc>
              <a:spcBef>
                <a:spcPts val="0"/>
              </a:spcBef>
              <a:buNone/>
              <a:defRPr sz="2500" b="1">
                <a:latin typeface="+mj-lt"/>
              </a:defRPr>
            </a:lvl4pPr>
            <a:lvl5pPr marL="2086112" indent="0">
              <a:lnSpc>
                <a:spcPts val="3000"/>
              </a:lnSpc>
              <a:spcBef>
                <a:spcPts val="0"/>
              </a:spcBef>
              <a:buNone/>
              <a:defRPr sz="2500" b="1">
                <a:latin typeface="+mj-lt"/>
              </a:defRPr>
            </a:lvl5pPr>
          </a:lstStyle>
          <a:p>
            <a:pPr lvl="0"/>
            <a:r>
              <a:rPr lang="de-DE" dirty="0"/>
              <a:t>Überschrift einfügen</a:t>
            </a:r>
          </a:p>
        </p:txBody>
      </p:sp>
      <p:sp>
        <p:nvSpPr>
          <p:cNvPr id="22" name="Textplatzhalter 20"/>
          <p:cNvSpPr>
            <a:spLocks noGrp="1"/>
          </p:cNvSpPr>
          <p:nvPr>
            <p:ph type="body" sz="quarter" idx="16" hasCustomPrompt="1"/>
          </p:nvPr>
        </p:nvSpPr>
        <p:spPr>
          <a:xfrm>
            <a:off x="7330680" y="468313"/>
            <a:ext cx="2989262" cy="755650"/>
          </a:xfrm>
          <a:prstGeom prst="rect">
            <a:avLst/>
          </a:prstGeom>
        </p:spPr>
        <p:txBody>
          <a:bodyPr lIns="0" tIns="0" rIns="0" bIns="0"/>
          <a:lstStyle>
            <a:lvl1pPr marL="0" indent="0">
              <a:lnSpc>
                <a:spcPts val="3000"/>
              </a:lnSpc>
              <a:spcBef>
                <a:spcPts val="0"/>
              </a:spcBef>
              <a:buFont typeface="Arial" panose="020B0604020202020204" pitchFamily="34" charset="0"/>
              <a:buNone/>
              <a:defRPr sz="2500" b="1">
                <a:latin typeface="+mj-lt"/>
              </a:defRPr>
            </a:lvl1pPr>
            <a:lvl2pPr marL="521528" indent="0">
              <a:lnSpc>
                <a:spcPts val="3000"/>
              </a:lnSpc>
              <a:spcBef>
                <a:spcPts val="0"/>
              </a:spcBef>
              <a:buNone/>
              <a:defRPr sz="2500" b="1">
                <a:latin typeface="+mj-lt"/>
              </a:defRPr>
            </a:lvl2pPr>
            <a:lvl3pPr marL="1043056" indent="0">
              <a:lnSpc>
                <a:spcPts val="3000"/>
              </a:lnSpc>
              <a:spcBef>
                <a:spcPts val="0"/>
              </a:spcBef>
              <a:buNone/>
              <a:defRPr sz="2500" b="1">
                <a:latin typeface="+mj-lt"/>
              </a:defRPr>
            </a:lvl3pPr>
            <a:lvl4pPr marL="1564584" indent="0">
              <a:lnSpc>
                <a:spcPts val="3000"/>
              </a:lnSpc>
              <a:spcBef>
                <a:spcPts val="0"/>
              </a:spcBef>
              <a:buNone/>
              <a:defRPr sz="2500" b="1">
                <a:latin typeface="+mj-lt"/>
              </a:defRPr>
            </a:lvl4pPr>
            <a:lvl5pPr marL="2086112" indent="0">
              <a:lnSpc>
                <a:spcPts val="3000"/>
              </a:lnSpc>
              <a:spcBef>
                <a:spcPts val="0"/>
              </a:spcBef>
              <a:buNone/>
              <a:defRPr sz="2500" b="1">
                <a:latin typeface="+mj-lt"/>
              </a:defRPr>
            </a:lvl5pPr>
          </a:lstStyle>
          <a:p>
            <a:pPr lvl="0"/>
            <a:r>
              <a:rPr lang="de-DE" dirty="0"/>
              <a:t>Überschrift einfügen</a:t>
            </a:r>
          </a:p>
        </p:txBody>
      </p:sp>
      <p:sp>
        <p:nvSpPr>
          <p:cNvPr id="24" name="Textplatzhalter 23"/>
          <p:cNvSpPr>
            <a:spLocks noGrp="1"/>
          </p:cNvSpPr>
          <p:nvPr>
            <p:ph type="body" sz="quarter" idx="17"/>
          </p:nvPr>
        </p:nvSpPr>
        <p:spPr>
          <a:xfrm>
            <a:off x="342900" y="5719969"/>
            <a:ext cx="2914650" cy="1372982"/>
          </a:xfrm>
          <a:prstGeom prst="rect">
            <a:avLst/>
          </a:prstGeom>
        </p:spPr>
        <p:txBody>
          <a:bodyPr lIns="0" tIns="0" rIns="0" bIns="0"/>
          <a:lstStyle>
            <a:lvl1pPr marL="0" indent="0">
              <a:lnSpc>
                <a:spcPts val="1300"/>
              </a:lnSpc>
              <a:spcBef>
                <a:spcPts val="200"/>
              </a:spcBef>
              <a:buFontTx/>
              <a:buNone/>
              <a:defRPr sz="850"/>
            </a:lvl1pPr>
            <a:lvl2pPr marL="521528" indent="0">
              <a:lnSpc>
                <a:spcPts val="1300"/>
              </a:lnSpc>
              <a:spcBef>
                <a:spcPts val="200"/>
              </a:spcBef>
              <a:buFontTx/>
              <a:buNone/>
              <a:defRPr sz="850"/>
            </a:lvl2pPr>
            <a:lvl3pPr marL="1043056" indent="0">
              <a:lnSpc>
                <a:spcPts val="1300"/>
              </a:lnSpc>
              <a:spcBef>
                <a:spcPts val="200"/>
              </a:spcBef>
              <a:buFontTx/>
              <a:buNone/>
              <a:defRPr sz="850"/>
            </a:lvl3pPr>
            <a:lvl4pPr marL="1564584" indent="0">
              <a:lnSpc>
                <a:spcPts val="1300"/>
              </a:lnSpc>
              <a:spcBef>
                <a:spcPts val="200"/>
              </a:spcBef>
              <a:buFontTx/>
              <a:buNone/>
              <a:defRPr sz="850"/>
            </a:lvl4pPr>
            <a:lvl5pPr marL="2086112" indent="0">
              <a:lnSpc>
                <a:spcPts val="1300"/>
              </a:lnSpc>
              <a:spcBef>
                <a:spcPts val="200"/>
              </a:spcBef>
              <a:buFontTx/>
              <a:buNone/>
              <a:defRPr sz="850"/>
            </a:lvl5pPr>
          </a:lstStyle>
          <a:p>
            <a:pPr lvl="0"/>
            <a:r>
              <a:rPr lang="de-DE"/>
              <a:t>Mastertextformat bearbeiten</a:t>
            </a:r>
          </a:p>
        </p:txBody>
      </p:sp>
      <p:sp>
        <p:nvSpPr>
          <p:cNvPr id="25" name="Textplatzhalter 23"/>
          <p:cNvSpPr>
            <a:spLocks noGrp="1"/>
          </p:cNvSpPr>
          <p:nvPr>
            <p:ph type="body" sz="quarter" idx="18"/>
          </p:nvPr>
        </p:nvSpPr>
        <p:spPr>
          <a:xfrm>
            <a:off x="7326313" y="5017221"/>
            <a:ext cx="2989262" cy="2063821"/>
          </a:xfrm>
          <a:prstGeom prst="rect">
            <a:avLst/>
          </a:prstGeom>
        </p:spPr>
        <p:txBody>
          <a:bodyPr lIns="0" tIns="0" rIns="0" bIns="0"/>
          <a:lstStyle>
            <a:lvl1pPr marL="0" indent="0">
              <a:lnSpc>
                <a:spcPts val="1300"/>
              </a:lnSpc>
              <a:spcBef>
                <a:spcPts val="200"/>
              </a:spcBef>
              <a:buFontTx/>
              <a:buNone/>
              <a:defRPr sz="850"/>
            </a:lvl1pPr>
            <a:lvl2pPr marL="521528" indent="0">
              <a:lnSpc>
                <a:spcPts val="1300"/>
              </a:lnSpc>
              <a:spcBef>
                <a:spcPts val="200"/>
              </a:spcBef>
              <a:buFontTx/>
              <a:buNone/>
              <a:defRPr sz="850"/>
            </a:lvl2pPr>
            <a:lvl3pPr marL="1043056" indent="0">
              <a:lnSpc>
                <a:spcPts val="1300"/>
              </a:lnSpc>
              <a:spcBef>
                <a:spcPts val="200"/>
              </a:spcBef>
              <a:buFontTx/>
              <a:buNone/>
              <a:defRPr sz="850"/>
            </a:lvl3pPr>
            <a:lvl4pPr marL="1564584" indent="0">
              <a:lnSpc>
                <a:spcPts val="1300"/>
              </a:lnSpc>
              <a:spcBef>
                <a:spcPts val="200"/>
              </a:spcBef>
              <a:buFontTx/>
              <a:buNone/>
              <a:defRPr sz="850"/>
            </a:lvl4pPr>
            <a:lvl5pPr marL="2086112" indent="0">
              <a:lnSpc>
                <a:spcPts val="1300"/>
              </a:lnSpc>
              <a:spcBef>
                <a:spcPts val="200"/>
              </a:spcBef>
              <a:buFontTx/>
              <a:buNone/>
              <a:defRPr sz="850"/>
            </a:lvl5pPr>
          </a:lstStyle>
          <a:p>
            <a:pPr lvl="0"/>
            <a:r>
              <a:rPr lang="de-DE"/>
              <a:t>Mastertextformat bearbeiten</a:t>
            </a:r>
          </a:p>
        </p:txBody>
      </p:sp>
      <p:sp>
        <p:nvSpPr>
          <p:cNvPr id="27" name="Bildplatzhalter 26"/>
          <p:cNvSpPr>
            <a:spLocks noGrp="1"/>
          </p:cNvSpPr>
          <p:nvPr>
            <p:ph type="pic" sz="quarter" idx="19" hasCustomPrompt="1"/>
          </p:nvPr>
        </p:nvSpPr>
        <p:spPr>
          <a:xfrm>
            <a:off x="357188" y="1512379"/>
            <a:ext cx="6465887" cy="4068452"/>
          </a:xfrm>
          <a:prstGeom prst="rect">
            <a:avLst/>
          </a:prstGeom>
          <a:pattFill prst="ltDnDiag">
            <a:fgClr>
              <a:srgbClr val="666666"/>
            </a:fgClr>
            <a:bgClr>
              <a:schemeClr val="bg1"/>
            </a:bgClr>
          </a:pattFill>
        </p:spPr>
        <p:txBody>
          <a:bodyPr/>
          <a:lstStyle>
            <a:lvl1pPr marL="0" indent="0" algn="l">
              <a:buFontTx/>
              <a:buNone/>
              <a:defRPr sz="2000" baseline="0"/>
            </a:lvl1pPr>
          </a:lstStyle>
          <a:p>
            <a:r>
              <a:rPr lang="de-DE" dirty="0"/>
              <a:t>Bild durch Klicken hinzufügen und </a:t>
            </a:r>
            <a:br>
              <a:rPr lang="de-DE" dirty="0"/>
            </a:br>
            <a:r>
              <a:rPr lang="de-DE" dirty="0"/>
              <a:t>danach in den Hintergrund legen </a:t>
            </a:r>
          </a:p>
        </p:txBody>
      </p:sp>
      <p:sp>
        <p:nvSpPr>
          <p:cNvPr id="30" name="Textplatzhalter 23"/>
          <p:cNvSpPr>
            <a:spLocks noGrp="1"/>
          </p:cNvSpPr>
          <p:nvPr>
            <p:ph type="body" sz="quarter" idx="21"/>
          </p:nvPr>
        </p:nvSpPr>
        <p:spPr>
          <a:xfrm>
            <a:off x="3762375" y="5719969"/>
            <a:ext cx="3060700" cy="1361073"/>
          </a:xfrm>
          <a:prstGeom prst="rect">
            <a:avLst/>
          </a:prstGeom>
        </p:spPr>
        <p:txBody>
          <a:bodyPr lIns="0" tIns="0" rIns="0" bIns="0"/>
          <a:lstStyle>
            <a:lvl1pPr marL="0" indent="0">
              <a:lnSpc>
                <a:spcPts val="1300"/>
              </a:lnSpc>
              <a:spcBef>
                <a:spcPts val="200"/>
              </a:spcBef>
              <a:buFontTx/>
              <a:buNone/>
              <a:defRPr sz="850"/>
            </a:lvl1pPr>
            <a:lvl2pPr marL="521528" indent="0">
              <a:lnSpc>
                <a:spcPts val="1300"/>
              </a:lnSpc>
              <a:spcBef>
                <a:spcPts val="200"/>
              </a:spcBef>
              <a:buFontTx/>
              <a:buNone/>
              <a:defRPr sz="850"/>
            </a:lvl2pPr>
            <a:lvl3pPr marL="1043056" indent="0">
              <a:lnSpc>
                <a:spcPts val="1300"/>
              </a:lnSpc>
              <a:spcBef>
                <a:spcPts val="200"/>
              </a:spcBef>
              <a:buFontTx/>
              <a:buNone/>
              <a:defRPr sz="850"/>
            </a:lvl3pPr>
            <a:lvl4pPr marL="1564584" indent="0">
              <a:lnSpc>
                <a:spcPts val="1300"/>
              </a:lnSpc>
              <a:spcBef>
                <a:spcPts val="200"/>
              </a:spcBef>
              <a:buFontTx/>
              <a:buNone/>
              <a:defRPr sz="850"/>
            </a:lvl4pPr>
            <a:lvl5pPr marL="2086112" indent="0">
              <a:lnSpc>
                <a:spcPts val="1300"/>
              </a:lnSpc>
              <a:spcBef>
                <a:spcPts val="200"/>
              </a:spcBef>
              <a:buFontTx/>
              <a:buNone/>
              <a:defRPr sz="850"/>
            </a:lvl5pPr>
          </a:lstStyle>
          <a:p>
            <a:pPr lvl="0"/>
            <a:r>
              <a:rPr lang="de-DE"/>
              <a:t>Mastertextformat bearbeiten</a:t>
            </a:r>
          </a:p>
        </p:txBody>
      </p:sp>
      <p:pic>
        <p:nvPicPr>
          <p:cNvPr id="4" name="Grafik 3"/>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r="43883"/>
          <a:stretch/>
        </p:blipFill>
        <p:spPr>
          <a:xfrm>
            <a:off x="4428706" y="1380638"/>
            <a:ext cx="2394158" cy="4273548"/>
          </a:xfrm>
          <a:prstGeom prst="rect">
            <a:avLst/>
          </a:prstGeom>
        </p:spPr>
      </p:pic>
      <p:sp>
        <p:nvSpPr>
          <p:cNvPr id="29" name="Textplatzhalter 28"/>
          <p:cNvSpPr>
            <a:spLocks noGrp="1"/>
          </p:cNvSpPr>
          <p:nvPr>
            <p:ph type="body" sz="quarter" idx="20" hasCustomPrompt="1"/>
          </p:nvPr>
        </p:nvSpPr>
        <p:spPr>
          <a:xfrm>
            <a:off x="4986660" y="1512379"/>
            <a:ext cx="1836415" cy="2304256"/>
          </a:xfrm>
          <a:prstGeom prst="rect">
            <a:avLst/>
          </a:prstGeom>
        </p:spPr>
        <p:txBody>
          <a:bodyPr lIns="0" tIns="0" rIns="0" bIns="0"/>
          <a:lstStyle>
            <a:lvl1pPr marL="0" indent="0" algn="r">
              <a:lnSpc>
                <a:spcPts val="1300"/>
              </a:lnSpc>
              <a:spcBef>
                <a:spcPts val="0"/>
              </a:spcBef>
              <a:buFontTx/>
              <a:buNone/>
              <a:defRPr sz="900">
                <a:latin typeface="Futura Book" panose="02000504030000020003" pitchFamily="2" charset="0"/>
              </a:defRPr>
            </a:lvl1pPr>
            <a:lvl2pPr marL="521528" indent="0">
              <a:lnSpc>
                <a:spcPts val="1300"/>
              </a:lnSpc>
              <a:spcBef>
                <a:spcPts val="0"/>
              </a:spcBef>
              <a:buFontTx/>
              <a:buNone/>
              <a:defRPr sz="800">
                <a:latin typeface="Futura Book" panose="02000504030000020003" pitchFamily="2" charset="0"/>
              </a:defRPr>
            </a:lvl2pPr>
            <a:lvl3pPr marL="1043056" indent="0">
              <a:lnSpc>
                <a:spcPts val="1300"/>
              </a:lnSpc>
              <a:spcBef>
                <a:spcPts val="0"/>
              </a:spcBef>
              <a:buFontTx/>
              <a:buNone/>
              <a:defRPr sz="800">
                <a:latin typeface="Futura Book" panose="02000504030000020003" pitchFamily="2" charset="0"/>
              </a:defRPr>
            </a:lvl3pPr>
            <a:lvl4pPr marL="1564584" indent="0">
              <a:lnSpc>
                <a:spcPts val="1300"/>
              </a:lnSpc>
              <a:spcBef>
                <a:spcPts val="0"/>
              </a:spcBef>
              <a:buFontTx/>
              <a:buNone/>
              <a:defRPr sz="800">
                <a:latin typeface="Futura Book" panose="02000504030000020003" pitchFamily="2" charset="0"/>
              </a:defRPr>
            </a:lvl4pPr>
            <a:lvl5pPr marL="2086112" indent="0">
              <a:lnSpc>
                <a:spcPts val="1300"/>
              </a:lnSpc>
              <a:spcBef>
                <a:spcPts val="0"/>
              </a:spcBef>
              <a:buFontTx/>
              <a:buNone/>
              <a:defRPr sz="800">
                <a:latin typeface="Futura Book" panose="02000504030000020003" pitchFamily="2" charset="0"/>
              </a:defRPr>
            </a:lvl5pPr>
          </a:lstStyle>
          <a:p>
            <a:pPr lvl="0"/>
            <a:r>
              <a:rPr lang="de-DE" dirty="0"/>
              <a:t>Bildbeschriftung </a:t>
            </a:r>
            <a:br>
              <a:rPr lang="de-DE" dirty="0"/>
            </a:br>
            <a:r>
              <a:rPr lang="de-DE" dirty="0"/>
              <a:t>bitte hier eintragen</a:t>
            </a:r>
          </a:p>
        </p:txBody>
      </p:sp>
      <p:sp>
        <p:nvSpPr>
          <p:cNvPr id="18" name="Textplatzhalter 23"/>
          <p:cNvSpPr>
            <a:spLocks noGrp="1"/>
          </p:cNvSpPr>
          <p:nvPr>
            <p:ph type="body" sz="quarter" idx="22"/>
          </p:nvPr>
        </p:nvSpPr>
        <p:spPr>
          <a:xfrm>
            <a:off x="7337526" y="1516344"/>
            <a:ext cx="2982416" cy="1004147"/>
          </a:xfrm>
          <a:prstGeom prst="rect">
            <a:avLst/>
          </a:prstGeom>
        </p:spPr>
        <p:txBody>
          <a:bodyPr lIns="0" tIns="0" rIns="0" bIns="0"/>
          <a:lstStyle>
            <a:lvl1pPr marL="0" indent="0">
              <a:lnSpc>
                <a:spcPts val="1300"/>
              </a:lnSpc>
              <a:spcBef>
                <a:spcPts val="200"/>
              </a:spcBef>
              <a:buFontTx/>
              <a:buNone/>
              <a:defRPr sz="850"/>
            </a:lvl1pPr>
            <a:lvl2pPr marL="521528" indent="0">
              <a:lnSpc>
                <a:spcPts val="1300"/>
              </a:lnSpc>
              <a:spcBef>
                <a:spcPts val="200"/>
              </a:spcBef>
              <a:buFontTx/>
              <a:buNone/>
              <a:defRPr sz="850"/>
            </a:lvl2pPr>
            <a:lvl3pPr marL="1043056" indent="0">
              <a:lnSpc>
                <a:spcPts val="1300"/>
              </a:lnSpc>
              <a:spcBef>
                <a:spcPts val="200"/>
              </a:spcBef>
              <a:buFontTx/>
              <a:buNone/>
              <a:defRPr sz="850"/>
            </a:lvl3pPr>
            <a:lvl4pPr marL="1564584" indent="0">
              <a:lnSpc>
                <a:spcPts val="1300"/>
              </a:lnSpc>
              <a:spcBef>
                <a:spcPts val="200"/>
              </a:spcBef>
              <a:buFontTx/>
              <a:buNone/>
              <a:defRPr sz="850"/>
            </a:lvl4pPr>
            <a:lvl5pPr marL="2086112" indent="0">
              <a:lnSpc>
                <a:spcPts val="1300"/>
              </a:lnSpc>
              <a:spcBef>
                <a:spcPts val="200"/>
              </a:spcBef>
              <a:buFontTx/>
              <a:buNone/>
              <a:defRPr sz="850"/>
            </a:lvl5pPr>
          </a:lstStyle>
          <a:p>
            <a:pPr lvl="0"/>
            <a:r>
              <a:rPr lang="de-DE"/>
              <a:t>Mastertextformat bearbeiten</a:t>
            </a:r>
          </a:p>
        </p:txBody>
      </p:sp>
      <p:sp>
        <p:nvSpPr>
          <p:cNvPr id="19" name="Bildplatzhalter 26"/>
          <p:cNvSpPr>
            <a:spLocks noGrp="1"/>
          </p:cNvSpPr>
          <p:nvPr>
            <p:ph type="pic" sz="quarter" idx="23" hasCustomPrompt="1"/>
          </p:nvPr>
        </p:nvSpPr>
        <p:spPr>
          <a:xfrm>
            <a:off x="7326313" y="2650409"/>
            <a:ext cx="2989262" cy="1909968"/>
          </a:xfrm>
          <a:prstGeom prst="rect">
            <a:avLst/>
          </a:prstGeom>
          <a:pattFill prst="ltDnDiag">
            <a:fgClr>
              <a:srgbClr val="666666"/>
            </a:fgClr>
            <a:bgClr>
              <a:schemeClr val="bg1"/>
            </a:bgClr>
          </a:pattFill>
        </p:spPr>
        <p:txBody>
          <a:bodyPr/>
          <a:lstStyle>
            <a:lvl1pPr marL="0" indent="0" algn="l">
              <a:buFontTx/>
              <a:buNone/>
              <a:defRPr sz="2000" baseline="0"/>
            </a:lvl1pPr>
          </a:lstStyle>
          <a:p>
            <a:r>
              <a:rPr lang="de-DE" dirty="0"/>
              <a:t>Bild durch Klicken hinzufügen</a:t>
            </a:r>
          </a:p>
        </p:txBody>
      </p:sp>
      <p:sp>
        <p:nvSpPr>
          <p:cNvPr id="20" name="Textplatzhalter 28"/>
          <p:cNvSpPr>
            <a:spLocks noGrp="1"/>
          </p:cNvSpPr>
          <p:nvPr>
            <p:ph type="body" sz="quarter" idx="24" hasCustomPrompt="1"/>
          </p:nvPr>
        </p:nvSpPr>
        <p:spPr>
          <a:xfrm>
            <a:off x="7326313" y="4680843"/>
            <a:ext cx="2974500" cy="215912"/>
          </a:xfrm>
          <a:prstGeom prst="rect">
            <a:avLst/>
          </a:prstGeom>
        </p:spPr>
        <p:txBody>
          <a:bodyPr lIns="0" tIns="0" rIns="0" bIns="0"/>
          <a:lstStyle>
            <a:lvl1pPr marL="0" indent="0">
              <a:lnSpc>
                <a:spcPts val="1300"/>
              </a:lnSpc>
              <a:spcBef>
                <a:spcPts val="0"/>
              </a:spcBef>
              <a:buFontTx/>
              <a:buNone/>
              <a:defRPr sz="800">
                <a:latin typeface="Futura Book" panose="02000504030000020003" pitchFamily="2" charset="0"/>
              </a:defRPr>
            </a:lvl1pPr>
            <a:lvl2pPr marL="521528" indent="0">
              <a:lnSpc>
                <a:spcPts val="1300"/>
              </a:lnSpc>
              <a:spcBef>
                <a:spcPts val="0"/>
              </a:spcBef>
              <a:buFontTx/>
              <a:buNone/>
              <a:defRPr sz="800">
                <a:latin typeface="Futura Book" panose="02000504030000020003" pitchFamily="2" charset="0"/>
              </a:defRPr>
            </a:lvl2pPr>
            <a:lvl3pPr marL="1043056" indent="0">
              <a:lnSpc>
                <a:spcPts val="1300"/>
              </a:lnSpc>
              <a:spcBef>
                <a:spcPts val="0"/>
              </a:spcBef>
              <a:buFontTx/>
              <a:buNone/>
              <a:defRPr sz="800">
                <a:latin typeface="Futura Book" panose="02000504030000020003" pitchFamily="2" charset="0"/>
              </a:defRPr>
            </a:lvl3pPr>
            <a:lvl4pPr marL="1564584" indent="0">
              <a:lnSpc>
                <a:spcPts val="1300"/>
              </a:lnSpc>
              <a:spcBef>
                <a:spcPts val="0"/>
              </a:spcBef>
              <a:buFontTx/>
              <a:buNone/>
              <a:defRPr sz="800">
                <a:latin typeface="Futura Book" panose="02000504030000020003" pitchFamily="2" charset="0"/>
              </a:defRPr>
            </a:lvl4pPr>
            <a:lvl5pPr marL="2086112" indent="0">
              <a:lnSpc>
                <a:spcPts val="1300"/>
              </a:lnSpc>
              <a:spcBef>
                <a:spcPts val="0"/>
              </a:spcBef>
              <a:buFontTx/>
              <a:buNone/>
              <a:defRPr sz="800">
                <a:latin typeface="Futura Book" panose="02000504030000020003" pitchFamily="2" charset="0"/>
              </a:defRPr>
            </a:lvl5pPr>
          </a:lstStyle>
          <a:p>
            <a:pPr lvl="0"/>
            <a:r>
              <a:rPr lang="de-DE" dirty="0"/>
              <a:t>Bildunterschrift</a:t>
            </a:r>
          </a:p>
        </p:txBody>
      </p:sp>
      <p:cxnSp>
        <p:nvCxnSpPr>
          <p:cNvPr id="6" name="Gerader Verbinder 5"/>
          <p:cNvCxnSpPr/>
          <p:nvPr userDrawn="1"/>
        </p:nvCxnSpPr>
        <p:spPr>
          <a:xfrm flipH="1">
            <a:off x="10063224" y="7104573"/>
            <a:ext cx="252351"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Gerader Verbinder 22"/>
          <p:cNvCxnSpPr/>
          <p:nvPr userDrawn="1"/>
        </p:nvCxnSpPr>
        <p:spPr>
          <a:xfrm flipH="1">
            <a:off x="6570724" y="7104573"/>
            <a:ext cx="252351"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Gerader Verbinder 25"/>
          <p:cNvCxnSpPr/>
          <p:nvPr userDrawn="1"/>
        </p:nvCxnSpPr>
        <p:spPr>
          <a:xfrm flipH="1">
            <a:off x="3005199" y="7111660"/>
            <a:ext cx="252351"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477899777"/>
      </p:ext>
    </p:extLst>
  </p:cSld>
  <p:clrMapOvr>
    <a:masterClrMapping/>
  </p:clrMapOvr>
  <p:extLst>
    <p:ext uri="{DCECCB84-F9BA-43D5-87BE-67443E8EF086}">
      <p15:sldGuideLst xmlns="" xmlns:p15="http://schemas.microsoft.com/office/powerpoint/2012/main">
        <p15:guide id="1" orient="horz" pos="295">
          <p15:clr>
            <a:srgbClr val="FBAE40"/>
          </p15:clr>
        </p15:guide>
        <p15:guide id="2" pos="2211">
          <p15:clr>
            <a:srgbClr val="FBAE40"/>
          </p15:clr>
        </p15:guide>
        <p15:guide id="3" pos="4457">
          <p15:clr>
            <a:srgbClr val="FBAE40"/>
          </p15:clr>
        </p15:guide>
        <p15:guide id="4" pos="6498">
          <p15:clr>
            <a:srgbClr val="FBAE40"/>
          </p15:clr>
        </p15:guide>
        <p15:guide id="5" orient="horz" pos="4468">
          <p15:clr>
            <a:srgbClr val="FBAE40"/>
          </p15:clr>
        </p15:guide>
        <p15:guide id="6" pos="4615">
          <p15:clr>
            <a:srgbClr val="FBAE40"/>
          </p15:clr>
        </p15:guide>
        <p15:guide id="7" pos="4298">
          <p15:clr>
            <a:srgbClr val="FBAE40"/>
          </p15:clr>
        </p15:guide>
        <p15:guide id="8" pos="2370">
          <p15:clr>
            <a:srgbClr val="FBAE40"/>
          </p15:clr>
        </p15:guide>
        <p15:guide id="9" pos="2053">
          <p15:clr>
            <a:srgbClr val="FBAE40"/>
          </p15:clr>
        </p15:guide>
        <p15:guide id="10" pos="216">
          <p15:clr>
            <a:srgbClr val="FBAE40"/>
          </p15:clr>
        </p15:guide>
        <p15:guide id="11" orient="horz" pos="77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nenseite mit Tabellen + Diagrammen">
    <p:spTree>
      <p:nvGrpSpPr>
        <p:cNvPr id="1" name=""/>
        <p:cNvGrpSpPr/>
        <p:nvPr/>
      </p:nvGrpSpPr>
      <p:grpSpPr>
        <a:xfrm>
          <a:off x="0" y="0"/>
          <a:ext cx="0" cy="0"/>
          <a:chOff x="0" y="0"/>
          <a:chExt cx="0" cy="0"/>
        </a:xfrm>
      </p:grpSpPr>
      <p:sp>
        <p:nvSpPr>
          <p:cNvPr id="21" name="Textplatzhalter 20"/>
          <p:cNvSpPr>
            <a:spLocks noGrp="1"/>
          </p:cNvSpPr>
          <p:nvPr>
            <p:ph type="body" sz="quarter" idx="15" hasCustomPrompt="1"/>
          </p:nvPr>
        </p:nvSpPr>
        <p:spPr>
          <a:xfrm>
            <a:off x="357188" y="468313"/>
            <a:ext cx="2900362" cy="755650"/>
          </a:xfrm>
          <a:prstGeom prst="rect">
            <a:avLst/>
          </a:prstGeom>
        </p:spPr>
        <p:txBody>
          <a:bodyPr lIns="0" tIns="0" rIns="0" bIns="0"/>
          <a:lstStyle>
            <a:lvl1pPr marL="0" indent="0">
              <a:lnSpc>
                <a:spcPts val="3000"/>
              </a:lnSpc>
              <a:spcBef>
                <a:spcPts val="0"/>
              </a:spcBef>
              <a:buFont typeface="Arial" panose="020B0604020202020204" pitchFamily="34" charset="0"/>
              <a:buNone/>
              <a:defRPr sz="2500" b="1">
                <a:latin typeface="+mj-lt"/>
              </a:defRPr>
            </a:lvl1pPr>
            <a:lvl2pPr marL="521528" indent="0">
              <a:lnSpc>
                <a:spcPts val="3000"/>
              </a:lnSpc>
              <a:spcBef>
                <a:spcPts val="0"/>
              </a:spcBef>
              <a:buNone/>
              <a:defRPr sz="2500" b="1">
                <a:latin typeface="+mj-lt"/>
              </a:defRPr>
            </a:lvl2pPr>
            <a:lvl3pPr marL="1043056" indent="0">
              <a:lnSpc>
                <a:spcPts val="3000"/>
              </a:lnSpc>
              <a:spcBef>
                <a:spcPts val="0"/>
              </a:spcBef>
              <a:buNone/>
              <a:defRPr sz="2500" b="1">
                <a:latin typeface="+mj-lt"/>
              </a:defRPr>
            </a:lvl3pPr>
            <a:lvl4pPr marL="1564584" indent="0">
              <a:lnSpc>
                <a:spcPts val="3000"/>
              </a:lnSpc>
              <a:spcBef>
                <a:spcPts val="0"/>
              </a:spcBef>
              <a:buNone/>
              <a:defRPr sz="2500" b="1">
                <a:latin typeface="+mj-lt"/>
              </a:defRPr>
            </a:lvl4pPr>
            <a:lvl5pPr marL="2086112" indent="0">
              <a:lnSpc>
                <a:spcPts val="3000"/>
              </a:lnSpc>
              <a:spcBef>
                <a:spcPts val="0"/>
              </a:spcBef>
              <a:buNone/>
              <a:defRPr sz="2500" b="1">
                <a:latin typeface="+mj-lt"/>
              </a:defRPr>
            </a:lvl5pPr>
          </a:lstStyle>
          <a:p>
            <a:pPr lvl="0"/>
            <a:r>
              <a:rPr lang="de-DE" dirty="0"/>
              <a:t>Überschrift einfügen</a:t>
            </a:r>
          </a:p>
        </p:txBody>
      </p:sp>
      <p:sp>
        <p:nvSpPr>
          <p:cNvPr id="22" name="Textplatzhalter 20"/>
          <p:cNvSpPr>
            <a:spLocks noGrp="1"/>
          </p:cNvSpPr>
          <p:nvPr>
            <p:ph type="body" sz="quarter" idx="16" hasCustomPrompt="1"/>
          </p:nvPr>
        </p:nvSpPr>
        <p:spPr>
          <a:xfrm>
            <a:off x="7330680" y="468313"/>
            <a:ext cx="2989262" cy="755650"/>
          </a:xfrm>
          <a:prstGeom prst="rect">
            <a:avLst/>
          </a:prstGeom>
        </p:spPr>
        <p:txBody>
          <a:bodyPr lIns="0" tIns="0" rIns="0" bIns="0"/>
          <a:lstStyle>
            <a:lvl1pPr marL="0" indent="0">
              <a:lnSpc>
                <a:spcPts val="3000"/>
              </a:lnSpc>
              <a:spcBef>
                <a:spcPts val="0"/>
              </a:spcBef>
              <a:buFont typeface="Arial" panose="020B0604020202020204" pitchFamily="34" charset="0"/>
              <a:buNone/>
              <a:defRPr sz="2500" b="1">
                <a:latin typeface="+mj-lt"/>
              </a:defRPr>
            </a:lvl1pPr>
            <a:lvl2pPr marL="521528" indent="0">
              <a:lnSpc>
                <a:spcPts val="3000"/>
              </a:lnSpc>
              <a:spcBef>
                <a:spcPts val="0"/>
              </a:spcBef>
              <a:buNone/>
              <a:defRPr sz="2500" b="1">
                <a:latin typeface="+mj-lt"/>
              </a:defRPr>
            </a:lvl2pPr>
            <a:lvl3pPr marL="1043056" indent="0">
              <a:lnSpc>
                <a:spcPts val="3000"/>
              </a:lnSpc>
              <a:spcBef>
                <a:spcPts val="0"/>
              </a:spcBef>
              <a:buNone/>
              <a:defRPr sz="2500" b="1">
                <a:latin typeface="+mj-lt"/>
              </a:defRPr>
            </a:lvl3pPr>
            <a:lvl4pPr marL="1564584" indent="0">
              <a:lnSpc>
                <a:spcPts val="3000"/>
              </a:lnSpc>
              <a:spcBef>
                <a:spcPts val="0"/>
              </a:spcBef>
              <a:buNone/>
              <a:defRPr sz="2500" b="1">
                <a:latin typeface="+mj-lt"/>
              </a:defRPr>
            </a:lvl4pPr>
            <a:lvl5pPr marL="2086112" indent="0">
              <a:lnSpc>
                <a:spcPts val="3000"/>
              </a:lnSpc>
              <a:spcBef>
                <a:spcPts val="0"/>
              </a:spcBef>
              <a:buNone/>
              <a:defRPr sz="2500" b="1">
                <a:latin typeface="+mj-lt"/>
              </a:defRPr>
            </a:lvl5pPr>
          </a:lstStyle>
          <a:p>
            <a:pPr lvl="0"/>
            <a:r>
              <a:rPr lang="de-DE" dirty="0"/>
              <a:t>Überschrift einfügen</a:t>
            </a:r>
          </a:p>
        </p:txBody>
      </p:sp>
      <p:sp>
        <p:nvSpPr>
          <p:cNvPr id="24" name="Textplatzhalter 23"/>
          <p:cNvSpPr>
            <a:spLocks noGrp="1"/>
          </p:cNvSpPr>
          <p:nvPr>
            <p:ph type="body" sz="quarter" idx="17"/>
          </p:nvPr>
        </p:nvSpPr>
        <p:spPr>
          <a:xfrm>
            <a:off x="357188" y="1516344"/>
            <a:ext cx="2901950" cy="1367027"/>
          </a:xfrm>
          <a:prstGeom prst="rect">
            <a:avLst/>
          </a:prstGeom>
        </p:spPr>
        <p:txBody>
          <a:bodyPr lIns="0" tIns="0" rIns="0" bIns="0"/>
          <a:lstStyle>
            <a:lvl1pPr marL="0" indent="0">
              <a:lnSpc>
                <a:spcPts val="1300"/>
              </a:lnSpc>
              <a:spcBef>
                <a:spcPts val="200"/>
              </a:spcBef>
              <a:buFontTx/>
              <a:buNone/>
              <a:defRPr sz="850"/>
            </a:lvl1pPr>
            <a:lvl2pPr marL="521528" indent="0">
              <a:lnSpc>
                <a:spcPts val="1300"/>
              </a:lnSpc>
              <a:spcBef>
                <a:spcPts val="200"/>
              </a:spcBef>
              <a:buFontTx/>
              <a:buNone/>
              <a:defRPr sz="850"/>
            </a:lvl2pPr>
            <a:lvl3pPr marL="1043056" indent="0">
              <a:lnSpc>
                <a:spcPts val="1300"/>
              </a:lnSpc>
              <a:spcBef>
                <a:spcPts val="200"/>
              </a:spcBef>
              <a:buFontTx/>
              <a:buNone/>
              <a:defRPr sz="850"/>
            </a:lvl3pPr>
            <a:lvl4pPr marL="1564584" indent="0">
              <a:lnSpc>
                <a:spcPts val="1300"/>
              </a:lnSpc>
              <a:spcBef>
                <a:spcPts val="200"/>
              </a:spcBef>
              <a:buFontTx/>
              <a:buNone/>
              <a:defRPr sz="850"/>
            </a:lvl4pPr>
            <a:lvl5pPr marL="2086112" indent="0">
              <a:lnSpc>
                <a:spcPts val="1300"/>
              </a:lnSpc>
              <a:spcBef>
                <a:spcPts val="200"/>
              </a:spcBef>
              <a:buFontTx/>
              <a:buNone/>
              <a:defRPr sz="850"/>
            </a:lvl5pPr>
          </a:lstStyle>
          <a:p>
            <a:pPr lvl="0"/>
            <a:r>
              <a:rPr lang="de-DE"/>
              <a:t>Mastertextformat bearbeiten</a:t>
            </a:r>
          </a:p>
        </p:txBody>
      </p:sp>
      <p:sp>
        <p:nvSpPr>
          <p:cNvPr id="25" name="Textplatzhalter 23"/>
          <p:cNvSpPr>
            <a:spLocks noGrp="1"/>
          </p:cNvSpPr>
          <p:nvPr>
            <p:ph type="body" sz="quarter" idx="18"/>
          </p:nvPr>
        </p:nvSpPr>
        <p:spPr>
          <a:xfrm>
            <a:off x="3762375" y="5616835"/>
            <a:ext cx="3060700" cy="1476115"/>
          </a:xfrm>
          <a:prstGeom prst="rect">
            <a:avLst/>
          </a:prstGeom>
        </p:spPr>
        <p:txBody>
          <a:bodyPr lIns="0" tIns="0" rIns="0" bIns="0"/>
          <a:lstStyle>
            <a:lvl1pPr marL="0" indent="0">
              <a:lnSpc>
                <a:spcPts val="1300"/>
              </a:lnSpc>
              <a:spcBef>
                <a:spcPts val="200"/>
              </a:spcBef>
              <a:buFontTx/>
              <a:buNone/>
              <a:defRPr sz="850"/>
            </a:lvl1pPr>
            <a:lvl2pPr marL="521528" indent="0">
              <a:lnSpc>
                <a:spcPts val="1300"/>
              </a:lnSpc>
              <a:spcBef>
                <a:spcPts val="200"/>
              </a:spcBef>
              <a:buFontTx/>
              <a:buNone/>
              <a:defRPr sz="850"/>
            </a:lvl2pPr>
            <a:lvl3pPr marL="1043056" indent="0">
              <a:lnSpc>
                <a:spcPts val="1300"/>
              </a:lnSpc>
              <a:spcBef>
                <a:spcPts val="200"/>
              </a:spcBef>
              <a:buFontTx/>
              <a:buNone/>
              <a:defRPr sz="850"/>
            </a:lvl3pPr>
            <a:lvl4pPr marL="1564584" indent="0">
              <a:lnSpc>
                <a:spcPts val="1300"/>
              </a:lnSpc>
              <a:spcBef>
                <a:spcPts val="200"/>
              </a:spcBef>
              <a:buFontTx/>
              <a:buNone/>
              <a:defRPr sz="850"/>
            </a:lvl4pPr>
            <a:lvl5pPr marL="2086112" indent="0">
              <a:lnSpc>
                <a:spcPts val="1300"/>
              </a:lnSpc>
              <a:spcBef>
                <a:spcPts val="200"/>
              </a:spcBef>
              <a:buFontTx/>
              <a:buNone/>
              <a:defRPr sz="850"/>
            </a:lvl5pPr>
          </a:lstStyle>
          <a:p>
            <a:pPr lvl="0"/>
            <a:r>
              <a:rPr lang="de-DE"/>
              <a:t>Mastertextformat bearbeiten</a:t>
            </a:r>
          </a:p>
        </p:txBody>
      </p:sp>
      <p:sp>
        <p:nvSpPr>
          <p:cNvPr id="30" name="Textplatzhalter 23"/>
          <p:cNvSpPr>
            <a:spLocks noGrp="1"/>
          </p:cNvSpPr>
          <p:nvPr>
            <p:ph type="body" sz="quarter" idx="21"/>
          </p:nvPr>
        </p:nvSpPr>
        <p:spPr>
          <a:xfrm>
            <a:off x="3762375" y="1522298"/>
            <a:ext cx="3060700" cy="1361073"/>
          </a:xfrm>
          <a:prstGeom prst="rect">
            <a:avLst/>
          </a:prstGeom>
        </p:spPr>
        <p:txBody>
          <a:bodyPr lIns="0" tIns="0" rIns="0" bIns="0"/>
          <a:lstStyle>
            <a:lvl1pPr marL="0" indent="0">
              <a:lnSpc>
                <a:spcPts val="1300"/>
              </a:lnSpc>
              <a:spcBef>
                <a:spcPts val="200"/>
              </a:spcBef>
              <a:buFontTx/>
              <a:buNone/>
              <a:defRPr sz="850"/>
            </a:lvl1pPr>
            <a:lvl2pPr marL="521528" indent="0">
              <a:lnSpc>
                <a:spcPts val="1300"/>
              </a:lnSpc>
              <a:spcBef>
                <a:spcPts val="200"/>
              </a:spcBef>
              <a:buFontTx/>
              <a:buNone/>
              <a:defRPr sz="850"/>
            </a:lvl2pPr>
            <a:lvl3pPr marL="1043056" indent="0">
              <a:lnSpc>
                <a:spcPts val="1300"/>
              </a:lnSpc>
              <a:spcBef>
                <a:spcPts val="200"/>
              </a:spcBef>
              <a:buFontTx/>
              <a:buNone/>
              <a:defRPr sz="850"/>
            </a:lvl3pPr>
            <a:lvl4pPr marL="1564584" indent="0">
              <a:lnSpc>
                <a:spcPts val="1300"/>
              </a:lnSpc>
              <a:spcBef>
                <a:spcPts val="200"/>
              </a:spcBef>
              <a:buFontTx/>
              <a:buNone/>
              <a:defRPr sz="850"/>
            </a:lvl4pPr>
            <a:lvl5pPr marL="2086112" indent="0">
              <a:lnSpc>
                <a:spcPts val="1300"/>
              </a:lnSpc>
              <a:spcBef>
                <a:spcPts val="200"/>
              </a:spcBef>
              <a:buFontTx/>
              <a:buNone/>
              <a:defRPr sz="850"/>
            </a:lvl5pPr>
          </a:lstStyle>
          <a:p>
            <a:pPr lvl="0"/>
            <a:r>
              <a:rPr lang="de-DE"/>
              <a:t>Mastertextformat bearbeiten</a:t>
            </a:r>
          </a:p>
        </p:txBody>
      </p:sp>
      <p:sp>
        <p:nvSpPr>
          <p:cNvPr id="18" name="Textplatzhalter 23"/>
          <p:cNvSpPr>
            <a:spLocks noGrp="1"/>
          </p:cNvSpPr>
          <p:nvPr>
            <p:ph type="body" sz="quarter" idx="22"/>
          </p:nvPr>
        </p:nvSpPr>
        <p:spPr>
          <a:xfrm>
            <a:off x="7333159" y="1525796"/>
            <a:ext cx="2982416" cy="3195239"/>
          </a:xfrm>
          <a:prstGeom prst="rect">
            <a:avLst/>
          </a:prstGeom>
        </p:spPr>
        <p:txBody>
          <a:bodyPr lIns="0" tIns="0" rIns="0" bIns="0"/>
          <a:lstStyle>
            <a:lvl1pPr marL="0" indent="0">
              <a:lnSpc>
                <a:spcPts val="1300"/>
              </a:lnSpc>
              <a:spcBef>
                <a:spcPts val="200"/>
              </a:spcBef>
              <a:buFontTx/>
              <a:buNone/>
              <a:defRPr sz="850"/>
            </a:lvl1pPr>
            <a:lvl2pPr marL="521528" indent="0">
              <a:lnSpc>
                <a:spcPts val="1300"/>
              </a:lnSpc>
              <a:spcBef>
                <a:spcPts val="200"/>
              </a:spcBef>
              <a:buFontTx/>
              <a:buNone/>
              <a:defRPr sz="850"/>
            </a:lvl2pPr>
            <a:lvl3pPr marL="1043056" indent="0">
              <a:lnSpc>
                <a:spcPts val="1300"/>
              </a:lnSpc>
              <a:spcBef>
                <a:spcPts val="200"/>
              </a:spcBef>
              <a:buFontTx/>
              <a:buNone/>
              <a:defRPr sz="850"/>
            </a:lvl3pPr>
            <a:lvl4pPr marL="1564584" indent="0">
              <a:lnSpc>
                <a:spcPts val="1300"/>
              </a:lnSpc>
              <a:spcBef>
                <a:spcPts val="200"/>
              </a:spcBef>
              <a:buFontTx/>
              <a:buNone/>
              <a:defRPr sz="850"/>
            </a:lvl4pPr>
            <a:lvl5pPr marL="2086112" indent="0">
              <a:lnSpc>
                <a:spcPts val="1300"/>
              </a:lnSpc>
              <a:spcBef>
                <a:spcPts val="200"/>
              </a:spcBef>
              <a:buFontTx/>
              <a:buNone/>
              <a:defRPr sz="850"/>
            </a:lvl5pPr>
          </a:lstStyle>
          <a:p>
            <a:pPr lvl="0"/>
            <a:r>
              <a:rPr lang="de-DE"/>
              <a:t>Mastertextformat bearbeiten</a:t>
            </a:r>
          </a:p>
        </p:txBody>
      </p:sp>
      <p:sp>
        <p:nvSpPr>
          <p:cNvPr id="19" name="Bildplatzhalter 26"/>
          <p:cNvSpPr>
            <a:spLocks noGrp="1"/>
          </p:cNvSpPr>
          <p:nvPr>
            <p:ph type="pic" sz="quarter" idx="23" hasCustomPrompt="1"/>
          </p:nvPr>
        </p:nvSpPr>
        <p:spPr>
          <a:xfrm>
            <a:off x="7330680" y="4841501"/>
            <a:ext cx="2989262" cy="1909968"/>
          </a:xfrm>
          <a:prstGeom prst="rect">
            <a:avLst/>
          </a:prstGeom>
          <a:pattFill prst="ltDnDiag">
            <a:fgClr>
              <a:srgbClr val="666666"/>
            </a:fgClr>
            <a:bgClr>
              <a:schemeClr val="bg1"/>
            </a:bgClr>
          </a:pattFill>
        </p:spPr>
        <p:txBody>
          <a:bodyPr/>
          <a:lstStyle>
            <a:lvl1pPr marL="0" indent="0" algn="l">
              <a:buFontTx/>
              <a:buNone/>
              <a:defRPr sz="2000" baseline="0"/>
            </a:lvl1pPr>
          </a:lstStyle>
          <a:p>
            <a:r>
              <a:rPr lang="de-DE" dirty="0"/>
              <a:t>Bild durch Klicken hinzufügen</a:t>
            </a:r>
          </a:p>
        </p:txBody>
      </p:sp>
      <p:sp>
        <p:nvSpPr>
          <p:cNvPr id="20" name="Textplatzhalter 28"/>
          <p:cNvSpPr>
            <a:spLocks noGrp="1"/>
          </p:cNvSpPr>
          <p:nvPr>
            <p:ph type="body" sz="quarter" idx="24" hasCustomPrompt="1"/>
          </p:nvPr>
        </p:nvSpPr>
        <p:spPr>
          <a:xfrm>
            <a:off x="7330680" y="6871935"/>
            <a:ext cx="2974500" cy="215912"/>
          </a:xfrm>
          <a:prstGeom prst="rect">
            <a:avLst/>
          </a:prstGeom>
        </p:spPr>
        <p:txBody>
          <a:bodyPr lIns="0" tIns="0" rIns="0" bIns="0"/>
          <a:lstStyle>
            <a:lvl1pPr marL="0" indent="0">
              <a:lnSpc>
                <a:spcPts val="1300"/>
              </a:lnSpc>
              <a:spcBef>
                <a:spcPts val="0"/>
              </a:spcBef>
              <a:buFontTx/>
              <a:buNone/>
              <a:defRPr sz="800">
                <a:latin typeface="Futura Book" panose="02000504030000020003" pitchFamily="2" charset="0"/>
              </a:defRPr>
            </a:lvl1pPr>
            <a:lvl2pPr marL="521528" indent="0">
              <a:lnSpc>
                <a:spcPts val="1300"/>
              </a:lnSpc>
              <a:spcBef>
                <a:spcPts val="0"/>
              </a:spcBef>
              <a:buFontTx/>
              <a:buNone/>
              <a:defRPr sz="800">
                <a:latin typeface="Futura Book" panose="02000504030000020003" pitchFamily="2" charset="0"/>
              </a:defRPr>
            </a:lvl2pPr>
            <a:lvl3pPr marL="1043056" indent="0">
              <a:lnSpc>
                <a:spcPts val="1300"/>
              </a:lnSpc>
              <a:spcBef>
                <a:spcPts val="0"/>
              </a:spcBef>
              <a:buFontTx/>
              <a:buNone/>
              <a:defRPr sz="800">
                <a:latin typeface="Futura Book" panose="02000504030000020003" pitchFamily="2" charset="0"/>
              </a:defRPr>
            </a:lvl3pPr>
            <a:lvl4pPr marL="1564584" indent="0">
              <a:lnSpc>
                <a:spcPts val="1300"/>
              </a:lnSpc>
              <a:spcBef>
                <a:spcPts val="0"/>
              </a:spcBef>
              <a:buFontTx/>
              <a:buNone/>
              <a:defRPr sz="800">
                <a:latin typeface="Futura Book" panose="02000504030000020003" pitchFamily="2" charset="0"/>
              </a:defRPr>
            </a:lvl4pPr>
            <a:lvl5pPr marL="2086112" indent="0">
              <a:lnSpc>
                <a:spcPts val="1300"/>
              </a:lnSpc>
              <a:spcBef>
                <a:spcPts val="0"/>
              </a:spcBef>
              <a:buFontTx/>
              <a:buNone/>
              <a:defRPr sz="800">
                <a:latin typeface="Futura Book" panose="02000504030000020003" pitchFamily="2" charset="0"/>
              </a:defRPr>
            </a:lvl5pPr>
          </a:lstStyle>
          <a:p>
            <a:pPr lvl="0"/>
            <a:r>
              <a:rPr lang="de-DE" dirty="0"/>
              <a:t>Bildunterschrift</a:t>
            </a:r>
          </a:p>
        </p:txBody>
      </p:sp>
      <p:cxnSp>
        <p:nvCxnSpPr>
          <p:cNvPr id="6" name="Gerader Verbinder 5"/>
          <p:cNvCxnSpPr/>
          <p:nvPr userDrawn="1"/>
        </p:nvCxnSpPr>
        <p:spPr>
          <a:xfrm flipH="1">
            <a:off x="10063224" y="7104573"/>
            <a:ext cx="252351"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Gerader Verbinder 22"/>
          <p:cNvCxnSpPr/>
          <p:nvPr userDrawn="1"/>
        </p:nvCxnSpPr>
        <p:spPr>
          <a:xfrm flipH="1">
            <a:off x="6570724" y="7104573"/>
            <a:ext cx="252351"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Gerader Verbinder 25"/>
          <p:cNvCxnSpPr/>
          <p:nvPr userDrawn="1"/>
        </p:nvCxnSpPr>
        <p:spPr>
          <a:xfrm flipH="1">
            <a:off x="3005199" y="7111660"/>
            <a:ext cx="252351"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platzhalter 20"/>
          <p:cNvSpPr>
            <a:spLocks noGrp="1"/>
          </p:cNvSpPr>
          <p:nvPr>
            <p:ph type="body" sz="quarter" idx="25" hasCustomPrompt="1"/>
          </p:nvPr>
        </p:nvSpPr>
        <p:spPr>
          <a:xfrm>
            <a:off x="3762375" y="456759"/>
            <a:ext cx="2989262" cy="755650"/>
          </a:xfrm>
          <a:prstGeom prst="rect">
            <a:avLst/>
          </a:prstGeom>
        </p:spPr>
        <p:txBody>
          <a:bodyPr lIns="0" tIns="0" rIns="0" bIns="0"/>
          <a:lstStyle>
            <a:lvl1pPr marL="0" indent="0">
              <a:lnSpc>
                <a:spcPts val="3000"/>
              </a:lnSpc>
              <a:spcBef>
                <a:spcPts val="0"/>
              </a:spcBef>
              <a:buFont typeface="Arial" panose="020B0604020202020204" pitchFamily="34" charset="0"/>
              <a:buNone/>
              <a:defRPr sz="2500" b="1">
                <a:latin typeface="+mj-lt"/>
              </a:defRPr>
            </a:lvl1pPr>
            <a:lvl2pPr marL="521528" indent="0">
              <a:lnSpc>
                <a:spcPts val="3000"/>
              </a:lnSpc>
              <a:spcBef>
                <a:spcPts val="0"/>
              </a:spcBef>
              <a:buNone/>
              <a:defRPr sz="2500" b="1">
                <a:latin typeface="+mj-lt"/>
              </a:defRPr>
            </a:lvl2pPr>
            <a:lvl3pPr marL="1043056" indent="0">
              <a:lnSpc>
                <a:spcPts val="3000"/>
              </a:lnSpc>
              <a:spcBef>
                <a:spcPts val="0"/>
              </a:spcBef>
              <a:buNone/>
              <a:defRPr sz="2500" b="1">
                <a:latin typeface="+mj-lt"/>
              </a:defRPr>
            </a:lvl3pPr>
            <a:lvl4pPr marL="1564584" indent="0">
              <a:lnSpc>
                <a:spcPts val="3000"/>
              </a:lnSpc>
              <a:spcBef>
                <a:spcPts val="0"/>
              </a:spcBef>
              <a:buNone/>
              <a:defRPr sz="2500" b="1">
                <a:latin typeface="+mj-lt"/>
              </a:defRPr>
            </a:lvl4pPr>
            <a:lvl5pPr marL="2086112" indent="0">
              <a:lnSpc>
                <a:spcPts val="3000"/>
              </a:lnSpc>
              <a:spcBef>
                <a:spcPts val="0"/>
              </a:spcBef>
              <a:buNone/>
              <a:defRPr sz="2500" b="1">
                <a:latin typeface="+mj-lt"/>
              </a:defRPr>
            </a:lvl5pPr>
          </a:lstStyle>
          <a:p>
            <a:pPr lvl="0"/>
            <a:r>
              <a:rPr lang="de-DE" dirty="0"/>
              <a:t>Überschrift einfügen</a:t>
            </a:r>
          </a:p>
        </p:txBody>
      </p:sp>
      <p:sp>
        <p:nvSpPr>
          <p:cNvPr id="3" name="Tabellenplatzhalter 2"/>
          <p:cNvSpPr>
            <a:spLocks noGrp="1"/>
          </p:cNvSpPr>
          <p:nvPr>
            <p:ph type="tbl" sz="quarter" idx="26" hasCustomPrompt="1"/>
          </p:nvPr>
        </p:nvSpPr>
        <p:spPr>
          <a:xfrm>
            <a:off x="357188" y="2989263"/>
            <a:ext cx="2900362" cy="4098925"/>
          </a:xfrm>
          <a:prstGeom prst="rect">
            <a:avLst/>
          </a:prstGeom>
          <a:pattFill prst="ltDnDiag">
            <a:fgClr>
              <a:srgbClr val="666666"/>
            </a:fgClr>
            <a:bgClr>
              <a:schemeClr val="bg1"/>
            </a:bgClr>
          </a:pattFill>
        </p:spPr>
        <p:txBody>
          <a:bodyPr/>
          <a:lstStyle>
            <a:lvl1pPr marL="0" indent="0" algn="ctr">
              <a:buNone/>
              <a:defRPr sz="2000"/>
            </a:lvl1pPr>
          </a:lstStyle>
          <a:p>
            <a:r>
              <a:rPr lang="de-DE" sz="2000" dirty="0"/>
              <a:t>Tabelle hinzufügen</a:t>
            </a:r>
            <a:endParaRPr lang="de-DE" dirty="0"/>
          </a:p>
        </p:txBody>
      </p:sp>
      <p:sp>
        <p:nvSpPr>
          <p:cNvPr id="7" name="Diagrammplatzhalter 6"/>
          <p:cNvSpPr>
            <a:spLocks noGrp="1"/>
          </p:cNvSpPr>
          <p:nvPr>
            <p:ph type="chart" sz="quarter" idx="27" hasCustomPrompt="1"/>
          </p:nvPr>
        </p:nvSpPr>
        <p:spPr>
          <a:xfrm>
            <a:off x="3762375" y="2989263"/>
            <a:ext cx="3060700" cy="2447925"/>
          </a:xfrm>
          <a:prstGeom prst="rect">
            <a:avLst/>
          </a:prstGeom>
          <a:pattFill prst="ltDnDiag">
            <a:fgClr>
              <a:srgbClr val="666666"/>
            </a:fgClr>
            <a:bgClr>
              <a:schemeClr val="bg1"/>
            </a:bgClr>
          </a:pattFill>
        </p:spPr>
        <p:txBody>
          <a:bodyPr/>
          <a:lstStyle>
            <a:lvl1pPr marL="0" indent="0" algn="ctr">
              <a:buFontTx/>
              <a:buNone/>
              <a:defRPr sz="2000"/>
            </a:lvl1pPr>
          </a:lstStyle>
          <a:p>
            <a:r>
              <a:rPr lang="de-DE" dirty="0"/>
              <a:t>Diagramm hinzufügen</a:t>
            </a:r>
          </a:p>
        </p:txBody>
      </p:sp>
    </p:spTree>
    <p:extLst>
      <p:ext uri="{BB962C8B-B14F-4D97-AF65-F5344CB8AC3E}">
        <p14:creationId xmlns="" xmlns:p14="http://schemas.microsoft.com/office/powerpoint/2010/main" val="3001178336"/>
      </p:ext>
    </p:extLst>
  </p:cSld>
  <p:clrMapOvr>
    <a:masterClrMapping/>
  </p:clrMapOvr>
  <p:extLst>
    <p:ext uri="{DCECCB84-F9BA-43D5-87BE-67443E8EF086}">
      <p15:sldGuideLst xmlns="" xmlns:p15="http://schemas.microsoft.com/office/powerpoint/2012/main">
        <p15:guide id="1" orient="horz" pos="295">
          <p15:clr>
            <a:srgbClr val="FBAE40"/>
          </p15:clr>
        </p15:guide>
        <p15:guide id="2" pos="2211">
          <p15:clr>
            <a:srgbClr val="FBAE40"/>
          </p15:clr>
        </p15:guide>
        <p15:guide id="3" pos="4457">
          <p15:clr>
            <a:srgbClr val="FBAE40"/>
          </p15:clr>
        </p15:guide>
        <p15:guide id="4" pos="6498">
          <p15:clr>
            <a:srgbClr val="FBAE40"/>
          </p15:clr>
        </p15:guide>
        <p15:guide id="5" orient="horz" pos="4468">
          <p15:clr>
            <a:srgbClr val="FBAE40"/>
          </p15:clr>
        </p15:guide>
        <p15:guide id="6" pos="4615">
          <p15:clr>
            <a:srgbClr val="FBAE40"/>
          </p15:clr>
        </p15:guide>
        <p15:guide id="7" pos="4298">
          <p15:clr>
            <a:srgbClr val="FBAE40"/>
          </p15:clr>
        </p15:guide>
        <p15:guide id="8" pos="2370">
          <p15:clr>
            <a:srgbClr val="FBAE40"/>
          </p15:clr>
        </p15:guide>
        <p15:guide id="9" pos="2053">
          <p15:clr>
            <a:srgbClr val="FBAE40"/>
          </p15:clr>
        </p15:guide>
        <p15:guide id="10" pos="216">
          <p15:clr>
            <a:srgbClr val="FBAE40"/>
          </p15:clr>
        </p15:guide>
        <p15:guide id="11" orient="horz" pos="77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nseite nur Text">
    <p:spTree>
      <p:nvGrpSpPr>
        <p:cNvPr id="1" name=""/>
        <p:cNvGrpSpPr/>
        <p:nvPr/>
      </p:nvGrpSpPr>
      <p:grpSpPr>
        <a:xfrm>
          <a:off x="0" y="0"/>
          <a:ext cx="0" cy="0"/>
          <a:chOff x="0" y="0"/>
          <a:chExt cx="0" cy="0"/>
        </a:xfrm>
      </p:grpSpPr>
      <p:sp>
        <p:nvSpPr>
          <p:cNvPr id="21" name="Textplatzhalter 20"/>
          <p:cNvSpPr>
            <a:spLocks noGrp="1"/>
          </p:cNvSpPr>
          <p:nvPr>
            <p:ph type="body" sz="quarter" idx="15" hasCustomPrompt="1"/>
          </p:nvPr>
        </p:nvSpPr>
        <p:spPr>
          <a:xfrm>
            <a:off x="357188" y="468313"/>
            <a:ext cx="2900362" cy="755650"/>
          </a:xfrm>
          <a:prstGeom prst="rect">
            <a:avLst/>
          </a:prstGeom>
        </p:spPr>
        <p:txBody>
          <a:bodyPr lIns="0" tIns="0" rIns="0" bIns="0"/>
          <a:lstStyle>
            <a:lvl1pPr marL="0" indent="0">
              <a:lnSpc>
                <a:spcPts val="3000"/>
              </a:lnSpc>
              <a:spcBef>
                <a:spcPts val="0"/>
              </a:spcBef>
              <a:buFont typeface="Arial" panose="020B0604020202020204" pitchFamily="34" charset="0"/>
              <a:buNone/>
              <a:defRPr sz="2500" b="1">
                <a:latin typeface="+mj-lt"/>
              </a:defRPr>
            </a:lvl1pPr>
            <a:lvl2pPr marL="521528" indent="0">
              <a:lnSpc>
                <a:spcPts val="3000"/>
              </a:lnSpc>
              <a:spcBef>
                <a:spcPts val="0"/>
              </a:spcBef>
              <a:buNone/>
              <a:defRPr sz="2500" b="1">
                <a:latin typeface="+mj-lt"/>
              </a:defRPr>
            </a:lvl2pPr>
            <a:lvl3pPr marL="1043056" indent="0">
              <a:lnSpc>
                <a:spcPts val="3000"/>
              </a:lnSpc>
              <a:spcBef>
                <a:spcPts val="0"/>
              </a:spcBef>
              <a:buNone/>
              <a:defRPr sz="2500" b="1">
                <a:latin typeface="+mj-lt"/>
              </a:defRPr>
            </a:lvl3pPr>
            <a:lvl4pPr marL="1564584" indent="0">
              <a:lnSpc>
                <a:spcPts val="3000"/>
              </a:lnSpc>
              <a:spcBef>
                <a:spcPts val="0"/>
              </a:spcBef>
              <a:buNone/>
              <a:defRPr sz="2500" b="1">
                <a:latin typeface="+mj-lt"/>
              </a:defRPr>
            </a:lvl4pPr>
            <a:lvl5pPr marL="2086112" indent="0">
              <a:lnSpc>
                <a:spcPts val="3000"/>
              </a:lnSpc>
              <a:spcBef>
                <a:spcPts val="0"/>
              </a:spcBef>
              <a:buNone/>
              <a:defRPr sz="2500" b="1">
                <a:latin typeface="+mj-lt"/>
              </a:defRPr>
            </a:lvl5pPr>
          </a:lstStyle>
          <a:p>
            <a:pPr lvl="0"/>
            <a:r>
              <a:rPr lang="de-DE" dirty="0"/>
              <a:t>Überschrift einfügen</a:t>
            </a:r>
          </a:p>
        </p:txBody>
      </p:sp>
      <p:sp>
        <p:nvSpPr>
          <p:cNvPr id="22" name="Textplatzhalter 20"/>
          <p:cNvSpPr>
            <a:spLocks noGrp="1"/>
          </p:cNvSpPr>
          <p:nvPr>
            <p:ph type="body" sz="quarter" idx="16" hasCustomPrompt="1"/>
          </p:nvPr>
        </p:nvSpPr>
        <p:spPr>
          <a:xfrm>
            <a:off x="7330680" y="468313"/>
            <a:ext cx="2989262" cy="755650"/>
          </a:xfrm>
          <a:prstGeom prst="rect">
            <a:avLst/>
          </a:prstGeom>
        </p:spPr>
        <p:txBody>
          <a:bodyPr lIns="0" tIns="0" rIns="0" bIns="0"/>
          <a:lstStyle>
            <a:lvl1pPr marL="0" indent="0">
              <a:lnSpc>
                <a:spcPts val="3000"/>
              </a:lnSpc>
              <a:spcBef>
                <a:spcPts val="0"/>
              </a:spcBef>
              <a:buFont typeface="Arial" panose="020B0604020202020204" pitchFamily="34" charset="0"/>
              <a:buNone/>
              <a:defRPr sz="2500" b="1">
                <a:latin typeface="+mj-lt"/>
              </a:defRPr>
            </a:lvl1pPr>
            <a:lvl2pPr marL="521528" indent="0">
              <a:lnSpc>
                <a:spcPts val="3000"/>
              </a:lnSpc>
              <a:spcBef>
                <a:spcPts val="0"/>
              </a:spcBef>
              <a:buNone/>
              <a:defRPr sz="2500" b="1">
                <a:latin typeface="+mj-lt"/>
              </a:defRPr>
            </a:lvl2pPr>
            <a:lvl3pPr marL="1043056" indent="0">
              <a:lnSpc>
                <a:spcPts val="3000"/>
              </a:lnSpc>
              <a:spcBef>
                <a:spcPts val="0"/>
              </a:spcBef>
              <a:buNone/>
              <a:defRPr sz="2500" b="1">
                <a:latin typeface="+mj-lt"/>
              </a:defRPr>
            </a:lvl3pPr>
            <a:lvl4pPr marL="1564584" indent="0">
              <a:lnSpc>
                <a:spcPts val="3000"/>
              </a:lnSpc>
              <a:spcBef>
                <a:spcPts val="0"/>
              </a:spcBef>
              <a:buNone/>
              <a:defRPr sz="2500" b="1">
                <a:latin typeface="+mj-lt"/>
              </a:defRPr>
            </a:lvl4pPr>
            <a:lvl5pPr marL="2086112" indent="0">
              <a:lnSpc>
                <a:spcPts val="3000"/>
              </a:lnSpc>
              <a:spcBef>
                <a:spcPts val="0"/>
              </a:spcBef>
              <a:buNone/>
              <a:defRPr sz="2500" b="1">
                <a:latin typeface="+mj-lt"/>
              </a:defRPr>
            </a:lvl5pPr>
          </a:lstStyle>
          <a:p>
            <a:pPr lvl="0"/>
            <a:r>
              <a:rPr lang="de-DE" dirty="0"/>
              <a:t>Überschrift einfügen</a:t>
            </a:r>
          </a:p>
        </p:txBody>
      </p:sp>
      <p:sp>
        <p:nvSpPr>
          <p:cNvPr id="24" name="Textplatzhalter 23"/>
          <p:cNvSpPr>
            <a:spLocks noGrp="1"/>
          </p:cNvSpPr>
          <p:nvPr>
            <p:ph type="body" sz="quarter" idx="17"/>
          </p:nvPr>
        </p:nvSpPr>
        <p:spPr>
          <a:xfrm>
            <a:off x="357188" y="1516344"/>
            <a:ext cx="2901950" cy="5576606"/>
          </a:xfrm>
          <a:prstGeom prst="rect">
            <a:avLst/>
          </a:prstGeom>
        </p:spPr>
        <p:txBody>
          <a:bodyPr lIns="0" tIns="0" rIns="0" bIns="0"/>
          <a:lstStyle>
            <a:lvl1pPr marL="0" indent="0">
              <a:lnSpc>
                <a:spcPts val="1300"/>
              </a:lnSpc>
              <a:spcBef>
                <a:spcPts val="200"/>
              </a:spcBef>
              <a:buFontTx/>
              <a:buNone/>
              <a:defRPr sz="850"/>
            </a:lvl1pPr>
            <a:lvl2pPr marL="521528" indent="0">
              <a:lnSpc>
                <a:spcPts val="1300"/>
              </a:lnSpc>
              <a:spcBef>
                <a:spcPts val="200"/>
              </a:spcBef>
              <a:buFontTx/>
              <a:buNone/>
              <a:defRPr sz="850"/>
            </a:lvl2pPr>
            <a:lvl3pPr marL="1043056" indent="0">
              <a:lnSpc>
                <a:spcPts val="1300"/>
              </a:lnSpc>
              <a:spcBef>
                <a:spcPts val="200"/>
              </a:spcBef>
              <a:buFontTx/>
              <a:buNone/>
              <a:defRPr sz="850"/>
            </a:lvl3pPr>
            <a:lvl4pPr marL="1564584" indent="0">
              <a:lnSpc>
                <a:spcPts val="1300"/>
              </a:lnSpc>
              <a:spcBef>
                <a:spcPts val="200"/>
              </a:spcBef>
              <a:buFontTx/>
              <a:buNone/>
              <a:defRPr sz="850"/>
            </a:lvl4pPr>
            <a:lvl5pPr marL="2086112" indent="0">
              <a:lnSpc>
                <a:spcPts val="1300"/>
              </a:lnSpc>
              <a:spcBef>
                <a:spcPts val="200"/>
              </a:spcBef>
              <a:buFontTx/>
              <a:buNone/>
              <a:defRPr sz="850"/>
            </a:lvl5pPr>
          </a:lstStyle>
          <a:p>
            <a:pPr lvl="0"/>
            <a:r>
              <a:rPr lang="de-DE"/>
              <a:t>Mastertextformat bearbeiten</a:t>
            </a:r>
          </a:p>
        </p:txBody>
      </p:sp>
      <p:sp>
        <p:nvSpPr>
          <p:cNvPr id="30" name="Textplatzhalter 23"/>
          <p:cNvSpPr>
            <a:spLocks noGrp="1"/>
          </p:cNvSpPr>
          <p:nvPr>
            <p:ph type="body" sz="quarter" idx="21"/>
          </p:nvPr>
        </p:nvSpPr>
        <p:spPr>
          <a:xfrm>
            <a:off x="3762375" y="1522298"/>
            <a:ext cx="3060700" cy="5570652"/>
          </a:xfrm>
          <a:prstGeom prst="rect">
            <a:avLst/>
          </a:prstGeom>
        </p:spPr>
        <p:txBody>
          <a:bodyPr lIns="0" tIns="0" rIns="0" bIns="0"/>
          <a:lstStyle>
            <a:lvl1pPr marL="0" indent="0">
              <a:lnSpc>
                <a:spcPts val="1300"/>
              </a:lnSpc>
              <a:spcBef>
                <a:spcPts val="200"/>
              </a:spcBef>
              <a:buFontTx/>
              <a:buNone/>
              <a:defRPr sz="850"/>
            </a:lvl1pPr>
            <a:lvl2pPr marL="521528" indent="0">
              <a:lnSpc>
                <a:spcPts val="1300"/>
              </a:lnSpc>
              <a:spcBef>
                <a:spcPts val="200"/>
              </a:spcBef>
              <a:buFontTx/>
              <a:buNone/>
              <a:defRPr sz="850"/>
            </a:lvl2pPr>
            <a:lvl3pPr marL="1043056" indent="0">
              <a:lnSpc>
                <a:spcPts val="1300"/>
              </a:lnSpc>
              <a:spcBef>
                <a:spcPts val="200"/>
              </a:spcBef>
              <a:buFontTx/>
              <a:buNone/>
              <a:defRPr sz="850"/>
            </a:lvl3pPr>
            <a:lvl4pPr marL="1564584" indent="0">
              <a:lnSpc>
                <a:spcPts val="1300"/>
              </a:lnSpc>
              <a:spcBef>
                <a:spcPts val="200"/>
              </a:spcBef>
              <a:buFontTx/>
              <a:buNone/>
              <a:defRPr sz="850"/>
            </a:lvl4pPr>
            <a:lvl5pPr marL="2086112" indent="0">
              <a:lnSpc>
                <a:spcPts val="1300"/>
              </a:lnSpc>
              <a:spcBef>
                <a:spcPts val="200"/>
              </a:spcBef>
              <a:buFontTx/>
              <a:buNone/>
              <a:defRPr sz="850"/>
            </a:lvl5pPr>
          </a:lstStyle>
          <a:p>
            <a:pPr lvl="0"/>
            <a:r>
              <a:rPr lang="de-DE"/>
              <a:t>Mastertextformat bearbeiten</a:t>
            </a:r>
          </a:p>
        </p:txBody>
      </p:sp>
      <p:sp>
        <p:nvSpPr>
          <p:cNvPr id="18" name="Textplatzhalter 23"/>
          <p:cNvSpPr>
            <a:spLocks noGrp="1"/>
          </p:cNvSpPr>
          <p:nvPr>
            <p:ph type="body" sz="quarter" idx="22"/>
          </p:nvPr>
        </p:nvSpPr>
        <p:spPr>
          <a:xfrm>
            <a:off x="7333159" y="1525796"/>
            <a:ext cx="2982416" cy="5585864"/>
          </a:xfrm>
          <a:prstGeom prst="rect">
            <a:avLst/>
          </a:prstGeom>
        </p:spPr>
        <p:txBody>
          <a:bodyPr lIns="0" tIns="0" rIns="0" bIns="0"/>
          <a:lstStyle>
            <a:lvl1pPr marL="0" indent="0">
              <a:lnSpc>
                <a:spcPts val="1300"/>
              </a:lnSpc>
              <a:spcBef>
                <a:spcPts val="200"/>
              </a:spcBef>
              <a:buFontTx/>
              <a:buNone/>
              <a:defRPr sz="850"/>
            </a:lvl1pPr>
            <a:lvl2pPr marL="521528" indent="0">
              <a:lnSpc>
                <a:spcPts val="1300"/>
              </a:lnSpc>
              <a:spcBef>
                <a:spcPts val="200"/>
              </a:spcBef>
              <a:buFontTx/>
              <a:buNone/>
              <a:defRPr sz="850"/>
            </a:lvl2pPr>
            <a:lvl3pPr marL="1043056" indent="0">
              <a:lnSpc>
                <a:spcPts val="1300"/>
              </a:lnSpc>
              <a:spcBef>
                <a:spcPts val="200"/>
              </a:spcBef>
              <a:buFontTx/>
              <a:buNone/>
              <a:defRPr sz="850"/>
            </a:lvl3pPr>
            <a:lvl4pPr marL="1564584" indent="0">
              <a:lnSpc>
                <a:spcPts val="1300"/>
              </a:lnSpc>
              <a:spcBef>
                <a:spcPts val="200"/>
              </a:spcBef>
              <a:buFontTx/>
              <a:buNone/>
              <a:defRPr sz="850"/>
            </a:lvl4pPr>
            <a:lvl5pPr marL="2086112" indent="0">
              <a:lnSpc>
                <a:spcPts val="1300"/>
              </a:lnSpc>
              <a:spcBef>
                <a:spcPts val="200"/>
              </a:spcBef>
              <a:buFontTx/>
              <a:buNone/>
              <a:defRPr sz="850"/>
            </a:lvl5pPr>
          </a:lstStyle>
          <a:p>
            <a:pPr lvl="0"/>
            <a:r>
              <a:rPr lang="de-DE"/>
              <a:t>Mastertextformat bearbeiten</a:t>
            </a:r>
          </a:p>
        </p:txBody>
      </p:sp>
      <p:cxnSp>
        <p:nvCxnSpPr>
          <p:cNvPr id="6" name="Gerader Verbinder 5"/>
          <p:cNvCxnSpPr/>
          <p:nvPr userDrawn="1"/>
        </p:nvCxnSpPr>
        <p:spPr>
          <a:xfrm flipH="1">
            <a:off x="10063224" y="7104573"/>
            <a:ext cx="252351"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Gerader Verbinder 22"/>
          <p:cNvCxnSpPr/>
          <p:nvPr userDrawn="1"/>
        </p:nvCxnSpPr>
        <p:spPr>
          <a:xfrm flipH="1">
            <a:off x="6570724" y="7104573"/>
            <a:ext cx="252351"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Gerader Verbinder 25"/>
          <p:cNvCxnSpPr/>
          <p:nvPr userDrawn="1"/>
        </p:nvCxnSpPr>
        <p:spPr>
          <a:xfrm flipH="1">
            <a:off x="3005199" y="7111660"/>
            <a:ext cx="252351"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platzhalter 20"/>
          <p:cNvSpPr>
            <a:spLocks noGrp="1"/>
          </p:cNvSpPr>
          <p:nvPr>
            <p:ph type="body" sz="quarter" idx="25" hasCustomPrompt="1"/>
          </p:nvPr>
        </p:nvSpPr>
        <p:spPr>
          <a:xfrm>
            <a:off x="3762375" y="456759"/>
            <a:ext cx="2989262" cy="755650"/>
          </a:xfrm>
          <a:prstGeom prst="rect">
            <a:avLst/>
          </a:prstGeom>
        </p:spPr>
        <p:txBody>
          <a:bodyPr lIns="0" tIns="0" rIns="0" bIns="0"/>
          <a:lstStyle>
            <a:lvl1pPr marL="0" indent="0">
              <a:lnSpc>
                <a:spcPts val="3000"/>
              </a:lnSpc>
              <a:spcBef>
                <a:spcPts val="0"/>
              </a:spcBef>
              <a:buFont typeface="Arial" panose="020B0604020202020204" pitchFamily="34" charset="0"/>
              <a:buNone/>
              <a:defRPr sz="2500" b="1">
                <a:latin typeface="+mj-lt"/>
              </a:defRPr>
            </a:lvl1pPr>
            <a:lvl2pPr marL="521528" indent="0">
              <a:lnSpc>
                <a:spcPts val="3000"/>
              </a:lnSpc>
              <a:spcBef>
                <a:spcPts val="0"/>
              </a:spcBef>
              <a:buNone/>
              <a:defRPr sz="2500" b="1">
                <a:latin typeface="+mj-lt"/>
              </a:defRPr>
            </a:lvl2pPr>
            <a:lvl3pPr marL="1043056" indent="0">
              <a:lnSpc>
                <a:spcPts val="3000"/>
              </a:lnSpc>
              <a:spcBef>
                <a:spcPts val="0"/>
              </a:spcBef>
              <a:buNone/>
              <a:defRPr sz="2500" b="1">
                <a:latin typeface="+mj-lt"/>
              </a:defRPr>
            </a:lvl3pPr>
            <a:lvl4pPr marL="1564584" indent="0">
              <a:lnSpc>
                <a:spcPts val="3000"/>
              </a:lnSpc>
              <a:spcBef>
                <a:spcPts val="0"/>
              </a:spcBef>
              <a:buNone/>
              <a:defRPr sz="2500" b="1">
                <a:latin typeface="+mj-lt"/>
              </a:defRPr>
            </a:lvl4pPr>
            <a:lvl5pPr marL="2086112" indent="0">
              <a:lnSpc>
                <a:spcPts val="3000"/>
              </a:lnSpc>
              <a:spcBef>
                <a:spcPts val="0"/>
              </a:spcBef>
              <a:buNone/>
              <a:defRPr sz="2500" b="1">
                <a:latin typeface="+mj-lt"/>
              </a:defRPr>
            </a:lvl5pPr>
          </a:lstStyle>
          <a:p>
            <a:pPr lvl="0"/>
            <a:r>
              <a:rPr lang="de-DE" dirty="0"/>
              <a:t>Überschrift einfügen</a:t>
            </a:r>
          </a:p>
        </p:txBody>
      </p:sp>
    </p:spTree>
    <p:extLst>
      <p:ext uri="{BB962C8B-B14F-4D97-AF65-F5344CB8AC3E}">
        <p14:creationId xmlns="" xmlns:p14="http://schemas.microsoft.com/office/powerpoint/2010/main" val="3914179643"/>
      </p:ext>
    </p:extLst>
  </p:cSld>
  <p:clrMapOvr>
    <a:masterClrMapping/>
  </p:clrMapOvr>
  <p:extLst>
    <p:ext uri="{DCECCB84-F9BA-43D5-87BE-67443E8EF086}">
      <p15:sldGuideLst xmlns="" xmlns:p15="http://schemas.microsoft.com/office/powerpoint/2012/main">
        <p15:guide id="1" orient="horz" pos="295">
          <p15:clr>
            <a:srgbClr val="FBAE40"/>
          </p15:clr>
        </p15:guide>
        <p15:guide id="2" pos="2211">
          <p15:clr>
            <a:srgbClr val="FBAE40"/>
          </p15:clr>
        </p15:guide>
        <p15:guide id="3" pos="4457">
          <p15:clr>
            <a:srgbClr val="FBAE40"/>
          </p15:clr>
        </p15:guide>
        <p15:guide id="4" pos="6498">
          <p15:clr>
            <a:srgbClr val="FBAE40"/>
          </p15:clr>
        </p15:guide>
        <p15:guide id="5" orient="horz" pos="4468">
          <p15:clr>
            <a:srgbClr val="FBAE40"/>
          </p15:clr>
        </p15:guide>
        <p15:guide id="6" pos="4615">
          <p15:clr>
            <a:srgbClr val="FBAE40"/>
          </p15:clr>
        </p15:guide>
        <p15:guide id="7" pos="4298">
          <p15:clr>
            <a:srgbClr val="FBAE40"/>
          </p15:clr>
        </p15:guide>
        <p15:guide id="8" pos="2370">
          <p15:clr>
            <a:srgbClr val="FBAE40"/>
          </p15:clr>
        </p15:guide>
        <p15:guide id="9" pos="2053">
          <p15:clr>
            <a:srgbClr val="FBAE40"/>
          </p15:clr>
        </p15:guide>
        <p15:guide id="10" pos="216">
          <p15:clr>
            <a:srgbClr val="FBAE40"/>
          </p15:clr>
        </p15:guide>
        <p15:guide id="11" orient="horz" pos="77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55" r:id="rId5"/>
  </p:sldLayoutIdLst>
  <p:txStyles>
    <p:titleStyle>
      <a:lvl1pPr algn="ctr" defTabSz="1043056" rtl="0" eaLnBrk="1" latinLnBrk="0" hangingPunct="1">
        <a:spcBef>
          <a:spcPct val="0"/>
        </a:spcBef>
        <a:buNone/>
        <a:defRPr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5.jpeg"/><Relationship Id="rId7" Type="http://schemas.openxmlformats.org/officeDocument/2006/relationships/image" Target="../media/image7.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hyperlink" Target="mailto:bheise@uni-leipzig.de" TargetMode="External"/><Relationship Id="rId10" Type="http://schemas.openxmlformats.org/officeDocument/2006/relationships/image" Target="../media/image9.png"/><Relationship Id="rId4" Type="http://schemas.openxmlformats.org/officeDocument/2006/relationships/image" Target="../media/image2.png"/><Relationship Id="rId9"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Bildplatzhalter 11"/>
          <p:cNvPicPr>
            <a:picLocks noGrp="1" noChangeAspect="1"/>
          </p:cNvPicPr>
          <p:nvPr>
            <p:ph type="pic" sz="quarter" idx="14"/>
          </p:nvPr>
        </p:nvPicPr>
        <p:blipFill rotWithShape="1">
          <a:blip r:embed="rId3" cstate="print">
            <a:extLst>
              <a:ext uri="{28A0092B-C50C-407E-A947-70E740481C1C}">
                <a14:useLocalDpi xmlns="" xmlns:a14="http://schemas.microsoft.com/office/drawing/2010/main" val="0"/>
              </a:ext>
            </a:extLst>
          </a:blip>
          <a:srcRect l="12780" t="10125" r="2471" b="6608"/>
          <a:stretch/>
        </p:blipFill>
        <p:spPr>
          <a:xfrm>
            <a:off x="7430942" y="1616879"/>
            <a:ext cx="3013085" cy="3944602"/>
          </a:xfrm>
        </p:spPr>
      </p:pic>
      <p:pic>
        <p:nvPicPr>
          <p:cNvPr id="13" name="Grafik 12"/>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036048" y="4216490"/>
            <a:ext cx="3657352" cy="3365379"/>
          </a:xfrm>
          <a:prstGeom prst="rect">
            <a:avLst/>
          </a:prstGeom>
        </p:spPr>
      </p:pic>
      <p:sp>
        <p:nvSpPr>
          <p:cNvPr id="2" name="Titel 1"/>
          <p:cNvSpPr>
            <a:spLocks noGrp="1"/>
          </p:cNvSpPr>
          <p:nvPr>
            <p:ph type="ctrTitle"/>
          </p:nvPr>
        </p:nvSpPr>
        <p:spPr>
          <a:xfrm>
            <a:off x="7344830" y="6167857"/>
            <a:ext cx="3132954" cy="1152078"/>
          </a:xfrm>
        </p:spPr>
        <p:txBody>
          <a:bodyPr/>
          <a:lstStyle/>
          <a:p>
            <a:r>
              <a:rPr lang="de-DE" sz="1800" b="0" dirty="0"/>
              <a:t>Leipzig als Zentrum der Musikautomaten-Produktion </a:t>
            </a:r>
            <a:r>
              <a:rPr lang="de-DE" sz="1800" b="0" dirty="0" smtClean="0"/>
              <a:t>1882-1930</a:t>
            </a:r>
            <a:endParaRPr lang="de-DE" sz="1800" b="0" dirty="0"/>
          </a:p>
        </p:txBody>
      </p:sp>
      <p:sp>
        <p:nvSpPr>
          <p:cNvPr id="3" name="Textplatzhalter 2"/>
          <p:cNvSpPr>
            <a:spLocks noGrp="1"/>
          </p:cNvSpPr>
          <p:nvPr>
            <p:ph type="body" sz="quarter" idx="13"/>
          </p:nvPr>
        </p:nvSpPr>
        <p:spPr/>
        <p:txBody>
          <a:bodyPr/>
          <a:lstStyle/>
          <a:p>
            <a:r>
              <a:rPr lang="de-DE" sz="1050" dirty="0"/>
              <a:t>Institut für Musikwissenschaft</a:t>
            </a:r>
          </a:p>
        </p:txBody>
      </p:sp>
      <p:sp>
        <p:nvSpPr>
          <p:cNvPr id="5" name="Textplatzhalter 4"/>
          <p:cNvSpPr>
            <a:spLocks noGrp="1"/>
          </p:cNvSpPr>
          <p:nvPr>
            <p:ph type="body" sz="quarter" idx="15"/>
          </p:nvPr>
        </p:nvSpPr>
        <p:spPr>
          <a:xfrm>
            <a:off x="228171" y="437275"/>
            <a:ext cx="3194355" cy="755650"/>
          </a:xfrm>
        </p:spPr>
        <p:txBody>
          <a:bodyPr/>
          <a:lstStyle/>
          <a:p>
            <a:r>
              <a:rPr lang="de-DE" sz="2400" dirty="0"/>
              <a:t>GESTANZTE MUSIK</a:t>
            </a:r>
          </a:p>
          <a:p>
            <a:pPr>
              <a:lnSpc>
                <a:spcPts val="1000"/>
              </a:lnSpc>
            </a:pPr>
            <a:r>
              <a:rPr lang="de-DE" sz="1200" dirty="0">
                <a:latin typeface="+mn-lt"/>
              </a:rPr>
              <a:t>  </a:t>
            </a:r>
          </a:p>
          <a:p>
            <a:pPr>
              <a:lnSpc>
                <a:spcPts val="0"/>
              </a:lnSpc>
            </a:pPr>
            <a:endParaRPr lang="de-DE" sz="1200" b="0" dirty="0">
              <a:latin typeface="+mn-lt"/>
            </a:endParaRPr>
          </a:p>
          <a:p>
            <a:pPr algn="ctr">
              <a:lnSpc>
                <a:spcPts val="1800"/>
              </a:lnSpc>
            </a:pPr>
            <a:endParaRPr lang="de-DE" sz="1200" b="0" dirty="0">
              <a:latin typeface="Century Gothic" panose="020B0502020202020204" pitchFamily="34" charset="0"/>
            </a:endParaRPr>
          </a:p>
          <a:p>
            <a:pPr>
              <a:lnSpc>
                <a:spcPts val="1800"/>
              </a:lnSpc>
            </a:pPr>
            <a:endParaRPr lang="de-DE" sz="1400" dirty="0">
              <a:latin typeface="Futura Book" panose="02000504030000020003" pitchFamily="2" charset="0"/>
              <a:ea typeface="Century Gothic" charset="0"/>
              <a:cs typeface="Century Gothic" charset="0"/>
            </a:endParaRPr>
          </a:p>
          <a:p>
            <a:pPr>
              <a:lnSpc>
                <a:spcPts val="1800"/>
              </a:lnSpc>
            </a:pPr>
            <a:endParaRPr lang="de-DE" sz="1400" dirty="0">
              <a:latin typeface="Century Gothic" charset="0"/>
              <a:ea typeface="Century Gothic" charset="0"/>
              <a:cs typeface="Century Gothic" charset="0"/>
            </a:endParaRPr>
          </a:p>
          <a:p>
            <a:pPr>
              <a:lnSpc>
                <a:spcPts val="1800"/>
              </a:lnSpc>
            </a:pPr>
            <a:endParaRPr lang="de-DE" dirty="0">
              <a:latin typeface="Century Gothic" charset="0"/>
              <a:ea typeface="Century Gothic" charset="0"/>
              <a:cs typeface="Century Gothic" charset="0"/>
            </a:endParaRPr>
          </a:p>
        </p:txBody>
      </p:sp>
      <p:sp>
        <p:nvSpPr>
          <p:cNvPr id="6" name="Textplatzhalter 5"/>
          <p:cNvSpPr>
            <a:spLocks noGrp="1"/>
          </p:cNvSpPr>
          <p:nvPr>
            <p:ph type="body" sz="quarter" idx="16"/>
          </p:nvPr>
        </p:nvSpPr>
        <p:spPr/>
        <p:txBody>
          <a:bodyPr/>
          <a:lstStyle/>
          <a:p>
            <a:r>
              <a:rPr lang="de-DE" sz="2400" dirty="0"/>
              <a:t>GESTANZTE MUSIK</a:t>
            </a:r>
          </a:p>
        </p:txBody>
      </p:sp>
      <p:sp>
        <p:nvSpPr>
          <p:cNvPr id="8" name="Textplatzhalter 7"/>
          <p:cNvSpPr>
            <a:spLocks noGrp="1"/>
          </p:cNvSpPr>
          <p:nvPr>
            <p:ph type="body" sz="quarter" idx="18"/>
          </p:nvPr>
        </p:nvSpPr>
        <p:spPr>
          <a:xfrm>
            <a:off x="3762375" y="1192925"/>
            <a:ext cx="3060700" cy="1939634"/>
          </a:xfrm>
        </p:spPr>
        <p:txBody>
          <a:bodyPr/>
          <a:lstStyle/>
          <a:p>
            <a:pPr algn="ctr">
              <a:lnSpc>
                <a:spcPts val="1800"/>
              </a:lnSpc>
            </a:pPr>
            <a:r>
              <a:rPr lang="de-DE" sz="1100" b="1" dirty="0">
                <a:latin typeface="Futura Book" panose="02000504030000020003" pitchFamily="2" charset="0"/>
                <a:ea typeface="Century Gothic" charset="0"/>
                <a:cs typeface="Century Gothic" charset="0"/>
              </a:rPr>
              <a:t>Internationales Symposium zum Jahr der </a:t>
            </a:r>
            <a:r>
              <a:rPr lang="de-DE" sz="1100" b="1" dirty="0" smtClean="0">
                <a:latin typeface="Futura Book" panose="02000504030000020003" pitchFamily="2" charset="0"/>
                <a:ea typeface="Century Gothic" charset="0"/>
                <a:cs typeface="Century Gothic" charset="0"/>
              </a:rPr>
              <a:t>Industriekultur, 28.–30.8.2020</a:t>
            </a:r>
            <a:endParaRPr lang="de-DE" sz="1100" b="1" dirty="0">
              <a:latin typeface="Futura Book" panose="02000504030000020003" pitchFamily="2" charset="0"/>
              <a:ea typeface="Century Gothic" charset="0"/>
              <a:cs typeface="Century Gothic" charset="0"/>
            </a:endParaRPr>
          </a:p>
          <a:p>
            <a:endParaRPr lang="de-DE" sz="1100" u="sng" dirty="0" smtClean="0">
              <a:latin typeface="Futura Book" panose="02000504030000020003" pitchFamily="2" charset="0"/>
            </a:endParaRPr>
          </a:p>
          <a:p>
            <a:r>
              <a:rPr lang="de-DE" sz="1000" u="sng" dirty="0" smtClean="0">
                <a:latin typeface="Futura Book" panose="02000504030000020003" pitchFamily="2" charset="0"/>
              </a:rPr>
              <a:t>Veranstaltet </a:t>
            </a:r>
            <a:r>
              <a:rPr lang="de-DE" sz="1000" u="sng" dirty="0">
                <a:latin typeface="Futura Book" panose="02000504030000020003" pitchFamily="2" charset="0"/>
              </a:rPr>
              <a:t>von:</a:t>
            </a:r>
          </a:p>
          <a:p>
            <a:r>
              <a:rPr lang="de-DE" sz="1000" dirty="0">
                <a:latin typeface="Futura Book" panose="02000504030000020003" pitchFamily="2" charset="0"/>
              </a:rPr>
              <a:t>Förderkreis des Musikinstrumentenmuseums e.V.  und Institut für Musikwissenschaft der Univ. Leipzig </a:t>
            </a:r>
          </a:p>
          <a:p>
            <a:endParaRPr lang="de-DE" sz="1000" dirty="0">
              <a:latin typeface="Futura Book" panose="02000504030000020003" pitchFamily="2" charset="0"/>
            </a:endParaRPr>
          </a:p>
          <a:p>
            <a:r>
              <a:rPr lang="de-DE" sz="1000" u="sng" dirty="0">
                <a:latin typeface="Futura Book" panose="02000504030000020003" pitchFamily="2" charset="0"/>
              </a:rPr>
              <a:t>In Kooperation mit:</a:t>
            </a:r>
          </a:p>
          <a:p>
            <a:r>
              <a:rPr lang="de-DE" sz="1000" dirty="0">
                <a:latin typeface="Futura Book" panose="02000504030000020003" pitchFamily="2" charset="0"/>
              </a:rPr>
              <a:t>Bürgerverein </a:t>
            </a:r>
            <a:r>
              <a:rPr lang="de-DE" sz="1000" dirty="0" err="1">
                <a:latin typeface="Futura Book" panose="02000504030000020003" pitchFamily="2" charset="0"/>
              </a:rPr>
              <a:t>Gohlis</a:t>
            </a:r>
            <a:r>
              <a:rPr lang="de-DE" sz="1000" dirty="0">
                <a:latin typeface="Futura Book" panose="02000504030000020003" pitchFamily="2" charset="0"/>
              </a:rPr>
              <a:t> e.V. und Gesellschaft für Selbstspielende Musikinstrumente e.V.  </a:t>
            </a:r>
          </a:p>
          <a:p>
            <a:r>
              <a:rPr lang="de-DE" sz="1000" dirty="0">
                <a:latin typeface="Futura Book" panose="02000504030000020003" pitchFamily="2" charset="0"/>
              </a:rPr>
              <a:t>Musikschule Neue Musik Leipzig</a:t>
            </a:r>
          </a:p>
          <a:p>
            <a:endParaRPr lang="de-DE" sz="1100" dirty="0">
              <a:latin typeface="Futura Book" panose="02000504030000020003" pitchFamily="2" charset="0"/>
            </a:endParaRPr>
          </a:p>
          <a:p>
            <a:endParaRPr lang="de-DE" sz="1100" u="sng" dirty="0">
              <a:latin typeface="Futura Book" panose="02000504030000020003" pitchFamily="2" charset="0"/>
            </a:endParaRPr>
          </a:p>
          <a:p>
            <a:endParaRPr lang="de-DE" sz="1100" u="sng" dirty="0">
              <a:latin typeface="Futura Book" panose="02000504030000020003" pitchFamily="2" charset="0"/>
            </a:endParaRPr>
          </a:p>
          <a:p>
            <a:endParaRPr lang="de-DE" sz="1100" u="sng" dirty="0">
              <a:latin typeface="Futura Book" panose="02000504030000020003" pitchFamily="2" charset="0"/>
            </a:endParaRPr>
          </a:p>
          <a:p>
            <a:endParaRPr lang="de-DE" sz="1100" u="sng" dirty="0">
              <a:latin typeface="Futura Book" panose="02000504030000020003" pitchFamily="2" charset="0"/>
            </a:endParaRPr>
          </a:p>
          <a:p>
            <a:endParaRPr lang="de-DE" sz="1100" u="sng" dirty="0">
              <a:latin typeface="Futura Book" panose="02000504030000020003" pitchFamily="2" charset="0"/>
            </a:endParaRPr>
          </a:p>
          <a:p>
            <a:r>
              <a:rPr lang="de-DE" sz="1000" u="sng" dirty="0">
                <a:latin typeface="Futura Book" panose="02000504030000020003" pitchFamily="2" charset="0"/>
              </a:rPr>
              <a:t>Gefördert von:</a:t>
            </a:r>
          </a:p>
          <a:p>
            <a:r>
              <a:rPr lang="de-DE" sz="1000" dirty="0">
                <a:latin typeface="Futura Book" panose="02000504030000020003" pitchFamily="2" charset="0"/>
              </a:rPr>
              <a:t>Kulturstiftung des Freistaates Sachsen – Jahr der Industriekultur 2020</a:t>
            </a:r>
          </a:p>
          <a:p>
            <a:endParaRPr lang="de-DE" sz="1100" dirty="0">
              <a:latin typeface="Futura Book" panose="02000504030000020003" pitchFamily="2" charset="0"/>
            </a:endParaRPr>
          </a:p>
          <a:p>
            <a:endParaRPr lang="de-DE" sz="1100" dirty="0">
              <a:latin typeface="Futura Book" panose="02000504030000020003" pitchFamily="2" charset="0"/>
            </a:endParaRPr>
          </a:p>
          <a:p>
            <a:endParaRPr lang="de-DE" sz="1100" dirty="0">
              <a:latin typeface="Futura Book" panose="02000504030000020003" pitchFamily="2" charset="0"/>
            </a:endParaRPr>
          </a:p>
          <a:p>
            <a:endParaRPr lang="de-DE" sz="1100" dirty="0">
              <a:latin typeface="Futura Book" panose="02000504030000020003" pitchFamily="2" charset="0"/>
            </a:endParaRPr>
          </a:p>
        </p:txBody>
      </p:sp>
      <p:sp>
        <p:nvSpPr>
          <p:cNvPr id="10" name="Textplatzhalter 9"/>
          <p:cNvSpPr>
            <a:spLocks noGrp="1"/>
          </p:cNvSpPr>
          <p:nvPr>
            <p:ph type="body" sz="quarter" idx="20"/>
          </p:nvPr>
        </p:nvSpPr>
        <p:spPr>
          <a:xfrm>
            <a:off x="228171" y="1192924"/>
            <a:ext cx="3060700" cy="2470035"/>
          </a:xfrm>
        </p:spPr>
        <p:txBody>
          <a:bodyPr/>
          <a:lstStyle/>
          <a:p>
            <a:pPr algn="just"/>
            <a:r>
              <a:rPr lang="de-DE" sz="1000" dirty="0"/>
              <a:t>1882 erhielt der Klavierbauer Paul Ehrlich ein Patent für das </a:t>
            </a:r>
            <a:r>
              <a:rPr lang="de-DE" sz="1000" dirty="0" err="1"/>
              <a:t>Ariston</a:t>
            </a:r>
            <a:r>
              <a:rPr lang="de-DE" sz="1000" dirty="0"/>
              <a:t>, eine Art Mini-Drehorgel mit Harmonika-Zungen und gelochter Pappplatte. Erstmals in der </a:t>
            </a:r>
            <a:r>
              <a:rPr lang="de-DE" sz="1000" dirty="0" smtClean="0"/>
              <a:t>Geschichte </a:t>
            </a:r>
            <a:r>
              <a:rPr lang="de-DE" sz="1000" dirty="0"/>
              <a:t>konnte man sich ein umfangreiches Musik-Repertoire zulegen und dieses stetig erweitern, ohne selbst üben zu müssen. Die ersten Plattensammlungen der Welt bestanden aus Leipziger Lochplatten mit einer Minute Spieldauer! Der Erfolg war  überwältigend und zog derart viele weitere Erfindungen nach sich, dass ein ganzer Industriezweig mit </a:t>
            </a:r>
            <a:r>
              <a:rPr lang="de-DE" sz="1000" dirty="0" smtClean="0"/>
              <a:t>rund </a:t>
            </a:r>
            <a:r>
              <a:rPr lang="de-DE" sz="1000" dirty="0"/>
              <a:t>100 Werkstätten und Fabriken in Leipzig entstand.</a:t>
            </a:r>
          </a:p>
          <a:p>
            <a:pPr algn="just"/>
            <a:r>
              <a:rPr lang="de-DE" sz="1000" dirty="0"/>
              <a:t>Die Messestadt Leipzig avancierte zwischen 1882 und 1930 zum Zentrum der industriellen Produktion selbstspielender Musikinstrumente.</a:t>
            </a:r>
          </a:p>
          <a:p>
            <a:endParaRPr lang="de-DE" dirty="0"/>
          </a:p>
        </p:txBody>
      </p:sp>
      <p:sp>
        <p:nvSpPr>
          <p:cNvPr id="7" name="Textfeld 6"/>
          <p:cNvSpPr txBox="1"/>
          <p:nvPr/>
        </p:nvSpPr>
        <p:spPr>
          <a:xfrm>
            <a:off x="7643915" y="5556691"/>
            <a:ext cx="3164264" cy="461665"/>
          </a:xfrm>
          <a:prstGeom prst="rect">
            <a:avLst/>
          </a:prstGeom>
          <a:noFill/>
        </p:spPr>
        <p:txBody>
          <a:bodyPr wrap="none" rtlCol="0">
            <a:spAutoFit/>
          </a:bodyPr>
          <a:lstStyle/>
          <a:p>
            <a:r>
              <a:rPr lang="de-DE" sz="2400" b="1" dirty="0">
                <a:latin typeface="+mj-lt"/>
              </a:rPr>
              <a:t>GESTANZTE MUSIK</a:t>
            </a:r>
          </a:p>
        </p:txBody>
      </p:sp>
      <p:sp>
        <p:nvSpPr>
          <p:cNvPr id="15" name="Textplatzhalter 14"/>
          <p:cNvSpPr>
            <a:spLocks noGrp="1"/>
          </p:cNvSpPr>
          <p:nvPr>
            <p:ph type="body" sz="quarter" idx="21"/>
          </p:nvPr>
        </p:nvSpPr>
        <p:spPr>
          <a:xfrm>
            <a:off x="333840" y="6743896"/>
            <a:ext cx="2967974" cy="371336"/>
          </a:xfrm>
          <a:ln>
            <a:noFill/>
          </a:ln>
        </p:spPr>
        <p:txBody>
          <a:bodyPr/>
          <a:lstStyle/>
          <a:p>
            <a:r>
              <a:rPr lang="de-DE" sz="1100" dirty="0">
                <a:latin typeface="Futura Book" panose="02000504030000020003" pitchFamily="2" charset="0"/>
              </a:rPr>
              <a:t> </a:t>
            </a:r>
            <a:r>
              <a:rPr lang="de-DE" sz="1000" dirty="0">
                <a:latin typeface="Futura Book" panose="02000504030000020003" pitchFamily="2" charset="0"/>
              </a:rPr>
              <a:t>Bilder: Musikautomaten aus Leipzig, um 1890–1925, aus Privatbesitz. Fotos: Marion Wenzel</a:t>
            </a:r>
          </a:p>
        </p:txBody>
      </p:sp>
      <p:sp>
        <p:nvSpPr>
          <p:cNvPr id="17" name="Textfeld 16"/>
          <p:cNvSpPr txBox="1"/>
          <p:nvPr/>
        </p:nvSpPr>
        <p:spPr>
          <a:xfrm>
            <a:off x="162124" y="3852639"/>
            <a:ext cx="3060700" cy="1015663"/>
          </a:xfrm>
          <a:prstGeom prst="rect">
            <a:avLst/>
          </a:prstGeom>
          <a:noFill/>
          <a:ln>
            <a:noFill/>
          </a:ln>
        </p:spPr>
        <p:txBody>
          <a:bodyPr wrap="square" rtlCol="0">
            <a:spAutoFit/>
          </a:bodyPr>
          <a:lstStyle/>
          <a:p>
            <a:pPr algn="just"/>
            <a:r>
              <a:rPr lang="de-DE" sz="1000" b="1" dirty="0" smtClean="0">
                <a:latin typeface="+mj-lt"/>
              </a:rPr>
              <a:t>Achtung: Aufgrund von CORONA ist leider (außer für Sonntag) eine Anmeldung erforderlich, am besten per Mail (</a:t>
            </a:r>
            <a:r>
              <a:rPr lang="de-DE" sz="1000" b="1" dirty="0" smtClean="0">
                <a:latin typeface="+mj-lt"/>
                <a:hlinkClick r:id="rId5"/>
              </a:rPr>
              <a:t>bheise@uni-leipzig.de</a:t>
            </a:r>
            <a:r>
              <a:rPr lang="de-DE" sz="1000" b="1" dirty="0" smtClean="0">
                <a:latin typeface="+mj-lt"/>
              </a:rPr>
              <a:t>) oder Tel. 0341/9730450 im Sekretariat des </a:t>
            </a:r>
            <a:r>
              <a:rPr lang="de-DE" sz="1000" b="1" dirty="0" err="1" smtClean="0">
                <a:latin typeface="+mj-lt"/>
              </a:rPr>
              <a:t>musikwiss</a:t>
            </a:r>
            <a:r>
              <a:rPr lang="de-DE" sz="1000" b="1" dirty="0" smtClean="0">
                <a:latin typeface="+mj-lt"/>
              </a:rPr>
              <a:t>. Instituts Leipzig. Wir freuen uns auf Ihren Besuch!</a:t>
            </a:r>
            <a:endParaRPr lang="de-DE" sz="1000" b="1" dirty="0">
              <a:latin typeface="+mj-lt"/>
            </a:endParaRPr>
          </a:p>
        </p:txBody>
      </p:sp>
      <p:pic>
        <p:nvPicPr>
          <p:cNvPr id="32" name="Bildplatzhalter 31"/>
          <p:cNvPicPr>
            <a:picLocks noGrp="1" noChangeAspect="1"/>
          </p:cNvPicPr>
          <p:nvPr>
            <p:ph type="pic" sz="quarter" idx="19"/>
          </p:nvPr>
        </p:nvPicPr>
        <p:blipFill rotWithShape="1">
          <a:blip r:embed="rId6" cstate="print">
            <a:extLst>
              <a:ext uri="{28A0092B-C50C-407E-A947-70E740481C1C}">
                <a14:useLocalDpi xmlns="" xmlns:a14="http://schemas.microsoft.com/office/drawing/2010/main" val="0"/>
              </a:ext>
            </a:extLst>
          </a:blip>
          <a:srcRect l="11789" t="11324" r="5726" b="9626"/>
          <a:stretch/>
        </p:blipFill>
        <p:spPr>
          <a:xfrm>
            <a:off x="501680" y="4962582"/>
            <a:ext cx="2474897" cy="1626361"/>
          </a:xfrm>
          <a:prstGeom prst="rect">
            <a:avLst/>
          </a:prstGeom>
        </p:spPr>
      </p:pic>
      <p:sp>
        <p:nvSpPr>
          <p:cNvPr id="42" name="Textfeld 41"/>
          <p:cNvSpPr txBox="1"/>
          <p:nvPr/>
        </p:nvSpPr>
        <p:spPr>
          <a:xfrm>
            <a:off x="3978548" y="6629769"/>
            <a:ext cx="184731" cy="415498"/>
          </a:xfrm>
          <a:prstGeom prst="rect">
            <a:avLst/>
          </a:prstGeom>
          <a:noFill/>
        </p:spPr>
        <p:txBody>
          <a:bodyPr wrap="none" rtlCol="0">
            <a:spAutoFit/>
          </a:bodyPr>
          <a:lstStyle/>
          <a:p>
            <a:endParaRPr lang="de-DE" dirty="0"/>
          </a:p>
        </p:txBody>
      </p:sp>
      <p:sp>
        <p:nvSpPr>
          <p:cNvPr id="43" name="Textfeld 42"/>
          <p:cNvSpPr txBox="1"/>
          <p:nvPr/>
        </p:nvSpPr>
        <p:spPr>
          <a:xfrm>
            <a:off x="3828511" y="6444927"/>
            <a:ext cx="184731" cy="415498"/>
          </a:xfrm>
          <a:prstGeom prst="rect">
            <a:avLst/>
          </a:prstGeom>
          <a:noFill/>
        </p:spPr>
        <p:txBody>
          <a:bodyPr wrap="none" rtlCol="0">
            <a:spAutoFit/>
          </a:bodyPr>
          <a:lstStyle/>
          <a:p>
            <a:endParaRPr lang="de-DE" dirty="0"/>
          </a:p>
        </p:txBody>
      </p:sp>
      <p:sp>
        <p:nvSpPr>
          <p:cNvPr id="44" name="Rechteck 43"/>
          <p:cNvSpPr/>
          <p:nvPr/>
        </p:nvSpPr>
        <p:spPr>
          <a:xfrm>
            <a:off x="3762524" y="6228903"/>
            <a:ext cx="3058057" cy="861774"/>
          </a:xfrm>
          <a:prstGeom prst="rect">
            <a:avLst/>
          </a:prstGeom>
        </p:spPr>
        <p:txBody>
          <a:bodyPr wrap="square">
            <a:spAutoFit/>
          </a:bodyPr>
          <a:lstStyle/>
          <a:p>
            <a:r>
              <a:rPr lang="de-DE" sz="1000" u="sng" dirty="0">
                <a:latin typeface="Futura Book" panose="02000504030000020003" pitchFamily="2" charset="0"/>
              </a:rPr>
              <a:t>Verantwortlich: </a:t>
            </a:r>
          </a:p>
          <a:p>
            <a:r>
              <a:rPr lang="de-DE" sz="1000" dirty="0">
                <a:latin typeface="Futura Book" panose="02000504030000020003" pitchFamily="2" charset="0"/>
              </a:rPr>
              <a:t>PD Dr. Birgit Heise (bheise@uni-leipzig.de) </a:t>
            </a:r>
          </a:p>
          <a:p>
            <a:r>
              <a:rPr lang="de-DE" sz="1000" u="sng" dirty="0">
                <a:latin typeface="Futura Book" panose="02000504030000020003" pitchFamily="2" charset="0"/>
              </a:rPr>
              <a:t>Weitere Angaben</a:t>
            </a:r>
            <a:r>
              <a:rPr lang="de-DE" sz="1000" dirty="0">
                <a:latin typeface="Futura Book" panose="02000504030000020003" pitchFamily="2" charset="0"/>
              </a:rPr>
              <a:t>: https://www.gko.uni-leipzig.de/musikwissenschaft</a:t>
            </a:r>
          </a:p>
          <a:p>
            <a:r>
              <a:rPr lang="de-DE" sz="1000" dirty="0">
                <a:latin typeface="Futura Book" panose="02000504030000020003" pitchFamily="2" charset="0"/>
              </a:rPr>
              <a:t>www.leipzig.de/industriekultur2020</a:t>
            </a:r>
            <a:endParaRPr lang="de-DE" sz="1000" dirty="0">
              <a:latin typeface="Futura Book" panose="02000504030000020003" pitchFamily="2" charset="0"/>
              <a:ea typeface="Century Gothic" charset="0"/>
              <a:cs typeface="Century Gothic" charset="0"/>
            </a:endParaRPr>
          </a:p>
        </p:txBody>
      </p:sp>
      <p:pic>
        <p:nvPicPr>
          <p:cNvPr id="4" name="Grafik 3"/>
          <p:cNvPicPr>
            <a:picLocks noChangeAspect="1"/>
          </p:cNvPicPr>
          <p:nvPr/>
        </p:nvPicPr>
        <p:blipFill>
          <a:blip r:embed="rId7" cstate="print">
            <a:extLst>
              <a:ext uri="{28A0092B-C50C-407E-A947-70E740481C1C}">
                <a14:useLocalDpi xmlns="" xmlns:a14="http://schemas.microsoft.com/office/drawing/2010/main" val="0"/>
              </a:ext>
            </a:extLst>
          </a:blip>
          <a:stretch>
            <a:fillRect/>
          </a:stretch>
        </p:blipFill>
        <p:spPr>
          <a:xfrm>
            <a:off x="5130676" y="3708623"/>
            <a:ext cx="482239" cy="654603"/>
          </a:xfrm>
          <a:prstGeom prst="rect">
            <a:avLst/>
          </a:prstGeom>
        </p:spPr>
      </p:pic>
      <p:pic>
        <p:nvPicPr>
          <p:cNvPr id="9" name="Grafik 8"/>
          <p:cNvPicPr>
            <a:picLocks noChangeAspect="1"/>
          </p:cNvPicPr>
          <p:nvPr/>
        </p:nvPicPr>
        <p:blipFill>
          <a:blip r:embed="rId8" cstate="print">
            <a:extLst>
              <a:ext uri="{28A0092B-C50C-407E-A947-70E740481C1C}">
                <a14:useLocalDpi xmlns="" xmlns:a14="http://schemas.microsoft.com/office/drawing/2010/main" val="0"/>
              </a:ext>
            </a:extLst>
          </a:blip>
          <a:stretch>
            <a:fillRect/>
          </a:stretch>
        </p:blipFill>
        <p:spPr>
          <a:xfrm>
            <a:off x="3690516" y="3708623"/>
            <a:ext cx="1240085" cy="697023"/>
          </a:xfrm>
          <a:prstGeom prst="rect">
            <a:avLst/>
          </a:prstGeom>
        </p:spPr>
      </p:pic>
      <p:graphicFrame>
        <p:nvGraphicFramePr>
          <p:cNvPr id="11" name="Objekt 10"/>
          <p:cNvGraphicFramePr>
            <a:graphicFrameLocks noChangeAspect="1"/>
          </p:cNvGraphicFramePr>
          <p:nvPr>
            <p:extLst>
              <p:ext uri="{D42A27DB-BD31-4B8C-83A1-F6EECF244321}">
                <p14:modId xmlns="" xmlns:p14="http://schemas.microsoft.com/office/powerpoint/2010/main" val="3054420960"/>
              </p:ext>
            </p:extLst>
          </p:nvPr>
        </p:nvGraphicFramePr>
        <p:xfrm>
          <a:off x="3992100" y="5154430"/>
          <a:ext cx="2193697" cy="1002554"/>
        </p:xfrm>
        <a:graphic>
          <a:graphicData uri="http://schemas.openxmlformats.org/presentationml/2006/ole">
            <p:oleObj spid="_x0000_s1056" name="Acrobat Document" r:id="rId9" imgW="12708720" imgH="5802840" progId="">
              <p:embed/>
            </p:oleObj>
          </a:graphicData>
        </a:graphic>
      </p:graphicFrame>
      <p:pic>
        <p:nvPicPr>
          <p:cNvPr id="14" name="Grafik 13"/>
          <p:cNvPicPr>
            <a:picLocks noChangeAspect="1"/>
          </p:cNvPicPr>
          <p:nvPr/>
        </p:nvPicPr>
        <p:blipFill>
          <a:blip r:embed="rId10" cstate="print"/>
          <a:stretch>
            <a:fillRect/>
          </a:stretch>
        </p:blipFill>
        <p:spPr>
          <a:xfrm>
            <a:off x="5778748" y="3780631"/>
            <a:ext cx="843059" cy="521894"/>
          </a:xfrm>
          <a:prstGeom prst="rect">
            <a:avLst/>
          </a:prstGeom>
        </p:spPr>
      </p:pic>
    </p:spTree>
    <p:extLst>
      <p:ext uri="{BB962C8B-B14F-4D97-AF65-F5344CB8AC3E}">
        <p14:creationId xmlns="" xmlns:p14="http://schemas.microsoft.com/office/powerpoint/2010/main" val="2284371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5"/>
          </p:nvPr>
        </p:nvSpPr>
        <p:spPr>
          <a:xfrm>
            <a:off x="357188" y="468313"/>
            <a:ext cx="3189312" cy="755650"/>
          </a:xfrm>
        </p:spPr>
        <p:txBody>
          <a:bodyPr/>
          <a:lstStyle/>
          <a:p>
            <a:r>
              <a:rPr lang="de-DE" sz="2400" dirty="0"/>
              <a:t>GESTANZTE MUSIK</a:t>
            </a:r>
          </a:p>
        </p:txBody>
      </p:sp>
      <p:sp>
        <p:nvSpPr>
          <p:cNvPr id="3" name="Textplatzhalter 2"/>
          <p:cNvSpPr>
            <a:spLocks noGrp="1"/>
          </p:cNvSpPr>
          <p:nvPr>
            <p:ph type="body" sz="quarter" idx="16"/>
          </p:nvPr>
        </p:nvSpPr>
        <p:spPr/>
        <p:txBody>
          <a:bodyPr/>
          <a:lstStyle/>
          <a:p>
            <a:r>
              <a:rPr lang="de-DE" sz="2400" dirty="0"/>
              <a:t>GESTANZTE MUSIK</a:t>
            </a:r>
          </a:p>
        </p:txBody>
      </p:sp>
      <p:sp>
        <p:nvSpPr>
          <p:cNvPr id="4" name="Textplatzhalter 3"/>
          <p:cNvSpPr>
            <a:spLocks noGrp="1"/>
          </p:cNvSpPr>
          <p:nvPr>
            <p:ph type="body" sz="quarter" idx="17"/>
          </p:nvPr>
        </p:nvSpPr>
        <p:spPr>
          <a:xfrm>
            <a:off x="421935" y="2016896"/>
            <a:ext cx="2764525" cy="2267792"/>
          </a:xfrm>
        </p:spPr>
        <p:txBody>
          <a:bodyPr/>
          <a:lstStyle/>
          <a:p>
            <a:pPr algn="just">
              <a:lnSpc>
                <a:spcPts val="1680"/>
              </a:lnSpc>
            </a:pPr>
            <a:r>
              <a:rPr lang="de-DE" sz="1100" b="1" dirty="0" smtClean="0">
                <a:latin typeface="+mj-lt"/>
              </a:rPr>
              <a:t>16–17.30 Uhr Referate:</a:t>
            </a:r>
          </a:p>
          <a:p>
            <a:pPr lvl="0" algn="just"/>
            <a:r>
              <a:rPr lang="de-DE" sz="1000" dirty="0" smtClean="0">
                <a:latin typeface="+mj-lt"/>
              </a:rPr>
              <a:t>Birgit Heise (Leipzig): </a:t>
            </a:r>
            <a:r>
              <a:rPr lang="de-DE" sz="1000" i="1" dirty="0" smtClean="0">
                <a:latin typeface="+mj-lt"/>
              </a:rPr>
              <a:t>Die Leipziger Lochplatte: Eine Erfindung mit Folgen</a:t>
            </a:r>
          </a:p>
          <a:p>
            <a:pPr lvl="0" algn="just"/>
            <a:r>
              <a:rPr lang="de-DE" sz="1000" dirty="0" smtClean="0">
                <a:latin typeface="+mj-lt"/>
              </a:rPr>
              <a:t>Stefan </a:t>
            </a:r>
            <a:r>
              <a:rPr lang="de-DE" sz="1000" dirty="0" err="1" smtClean="0">
                <a:latin typeface="+mj-lt"/>
              </a:rPr>
              <a:t>Keym</a:t>
            </a:r>
            <a:r>
              <a:rPr lang="de-DE" sz="1000" dirty="0" smtClean="0">
                <a:latin typeface="+mj-lt"/>
              </a:rPr>
              <a:t> (Leipzig): </a:t>
            </a:r>
            <a:r>
              <a:rPr lang="de-DE" sz="1000" i="1" dirty="0" smtClean="0">
                <a:latin typeface="+mj-lt"/>
              </a:rPr>
              <a:t>Warum gerade Leipzig? Standortvorteil Verlagswesen</a:t>
            </a:r>
          </a:p>
          <a:p>
            <a:pPr algn="just"/>
            <a:r>
              <a:rPr lang="de-DE" sz="1000" dirty="0" smtClean="0">
                <a:latin typeface="+mj-lt"/>
              </a:rPr>
              <a:t>Stefan W. Krieg-von </a:t>
            </a:r>
            <a:r>
              <a:rPr lang="de-DE" sz="1000" dirty="0" err="1" smtClean="0">
                <a:latin typeface="+mj-lt"/>
              </a:rPr>
              <a:t>Hößlin</a:t>
            </a:r>
            <a:r>
              <a:rPr lang="de-DE" sz="1000" dirty="0" smtClean="0">
                <a:latin typeface="+mj-lt"/>
              </a:rPr>
              <a:t> (Leipzig): </a:t>
            </a:r>
            <a:r>
              <a:rPr lang="de-DE" sz="1000" i="1" dirty="0" smtClean="0">
                <a:latin typeface="+mj-lt"/>
              </a:rPr>
              <a:t>Warum gerade </a:t>
            </a:r>
            <a:r>
              <a:rPr lang="de-DE" sz="1000" i="1" dirty="0" err="1" smtClean="0">
                <a:latin typeface="+mj-lt"/>
              </a:rPr>
              <a:t>Gohlis</a:t>
            </a:r>
            <a:r>
              <a:rPr lang="de-DE" sz="1000" i="1" dirty="0" smtClean="0">
                <a:latin typeface="+mj-lt"/>
              </a:rPr>
              <a:t>? Ein Dorf wird zum  Industrie-</a:t>
            </a:r>
            <a:r>
              <a:rPr lang="de-DE" sz="1000" i="1" dirty="0" err="1" smtClean="0">
                <a:latin typeface="+mj-lt"/>
              </a:rPr>
              <a:t>standort</a:t>
            </a:r>
            <a:endParaRPr lang="de-DE" sz="1000" i="1" dirty="0" smtClean="0">
              <a:latin typeface="+mj-lt"/>
            </a:endParaRPr>
          </a:p>
          <a:p>
            <a:pPr algn="just"/>
            <a:endParaRPr lang="de-DE" sz="1100" i="1" dirty="0" smtClean="0">
              <a:latin typeface="+mj-lt"/>
            </a:endParaRPr>
          </a:p>
          <a:p>
            <a:pPr algn="just"/>
            <a:r>
              <a:rPr lang="de-DE" sz="1100" b="1" dirty="0" smtClean="0">
                <a:latin typeface="+mj-lt"/>
              </a:rPr>
              <a:t>18.00–19.00 Uhr Vortrag:</a:t>
            </a:r>
            <a:endParaRPr lang="de-DE" sz="1100" i="1" dirty="0" smtClean="0">
              <a:latin typeface="+mj-lt"/>
            </a:endParaRPr>
          </a:p>
          <a:p>
            <a:pPr algn="just"/>
            <a:r>
              <a:rPr lang="de-DE" sz="1000" dirty="0" smtClean="0">
                <a:latin typeface="+mj-lt"/>
              </a:rPr>
              <a:t>Peter </a:t>
            </a:r>
            <a:r>
              <a:rPr lang="de-DE" sz="1000" dirty="0" err="1">
                <a:latin typeface="+mj-lt"/>
              </a:rPr>
              <a:t>Donhauser</a:t>
            </a:r>
            <a:r>
              <a:rPr lang="de-DE" sz="1000" dirty="0">
                <a:latin typeface="+mj-lt"/>
              </a:rPr>
              <a:t> (Wien): </a:t>
            </a:r>
            <a:r>
              <a:rPr lang="de-DE" sz="1000" i="1" dirty="0" smtClean="0">
                <a:latin typeface="+mj-lt"/>
              </a:rPr>
              <a:t>Musikmaschinen und der Wandel im Musikkonsum </a:t>
            </a:r>
            <a:r>
              <a:rPr lang="de-DE" sz="1000" i="1" dirty="0" smtClean="0">
                <a:latin typeface="+mj-lt"/>
              </a:rPr>
              <a:t> </a:t>
            </a:r>
            <a:endParaRPr lang="de-DE" sz="1000" i="1" dirty="0">
              <a:latin typeface="+mj-lt"/>
            </a:endParaRPr>
          </a:p>
          <a:p>
            <a:pPr lvl="0" algn="just"/>
            <a:endParaRPr lang="de-DE" sz="1100" i="1" dirty="0" smtClean="0">
              <a:latin typeface="+mj-lt"/>
            </a:endParaRPr>
          </a:p>
          <a:p>
            <a:pPr lvl="0" algn="just"/>
            <a:endParaRPr lang="de-DE" sz="1100" i="1" dirty="0" smtClean="0">
              <a:latin typeface="+mj-lt"/>
            </a:endParaRPr>
          </a:p>
          <a:p>
            <a:pPr lvl="0" algn="just"/>
            <a:endParaRPr lang="de-DE" sz="1100" i="1" dirty="0" smtClean="0">
              <a:latin typeface="+mj-lt"/>
            </a:endParaRPr>
          </a:p>
          <a:p>
            <a:pPr lvl="0" algn="just"/>
            <a:endParaRPr lang="de-DE" sz="1100" u="sng" dirty="0">
              <a:latin typeface="+mj-lt"/>
            </a:endParaRPr>
          </a:p>
        </p:txBody>
      </p:sp>
      <p:sp>
        <p:nvSpPr>
          <p:cNvPr id="5" name="Textplatzhalter 4"/>
          <p:cNvSpPr>
            <a:spLocks noGrp="1"/>
          </p:cNvSpPr>
          <p:nvPr>
            <p:ph type="body" sz="quarter" idx="21"/>
          </p:nvPr>
        </p:nvSpPr>
        <p:spPr>
          <a:xfrm>
            <a:off x="3781256" y="1922689"/>
            <a:ext cx="2951499" cy="5170310"/>
          </a:xfrm>
        </p:spPr>
        <p:txBody>
          <a:bodyPr/>
          <a:lstStyle/>
          <a:p>
            <a:pPr lvl="0" algn="just"/>
            <a:r>
              <a:rPr lang="de-DE" sz="1100" b="1" dirty="0" smtClean="0">
                <a:latin typeface="Futura Book" panose="02000504030000020003" pitchFamily="2" charset="0"/>
              </a:rPr>
              <a:t>9.30–13.00 </a:t>
            </a:r>
            <a:r>
              <a:rPr lang="de-DE" sz="1100" b="1" dirty="0">
                <a:latin typeface="Futura Book" panose="02000504030000020003" pitchFamily="2" charset="0"/>
              </a:rPr>
              <a:t>Uhr Referate: </a:t>
            </a:r>
          </a:p>
          <a:p>
            <a:pPr lvl="0" algn="just"/>
            <a:r>
              <a:rPr lang="de-DE" sz="1000" dirty="0" smtClean="0">
                <a:latin typeface="+mj-lt"/>
              </a:rPr>
              <a:t>Jan </a:t>
            </a:r>
            <a:r>
              <a:rPr lang="de-DE" sz="1000" dirty="0" err="1">
                <a:latin typeface="+mj-lt"/>
              </a:rPr>
              <a:t>Großbach</a:t>
            </a:r>
            <a:r>
              <a:rPr lang="de-DE" sz="1000" dirty="0">
                <a:latin typeface="+mj-lt"/>
              </a:rPr>
              <a:t> (Frankfurt/M.): </a:t>
            </a:r>
            <a:r>
              <a:rPr lang="de-DE" sz="1000" i="1" dirty="0">
                <a:latin typeface="+mj-lt"/>
              </a:rPr>
              <a:t>Warum gerade Leipzig? Standortvorteil Musikalienhandel und Instrumentenbau</a:t>
            </a:r>
          </a:p>
          <a:p>
            <a:pPr lvl="0" algn="just"/>
            <a:r>
              <a:rPr lang="de-DE" sz="1000" dirty="0">
                <a:latin typeface="+mj-lt"/>
              </a:rPr>
              <a:t>Britta Edelmann (Königslutter): </a:t>
            </a:r>
            <a:r>
              <a:rPr lang="de-DE" sz="1000" i="1" dirty="0">
                <a:latin typeface="+mj-lt"/>
              </a:rPr>
              <a:t>Was inspirierte Paul Ehrlich zu seiner Erfindung</a:t>
            </a:r>
            <a:r>
              <a:rPr lang="de-DE" sz="1000" i="1" dirty="0" smtClean="0">
                <a:latin typeface="+mj-lt"/>
              </a:rPr>
              <a:t>?</a:t>
            </a:r>
          </a:p>
          <a:p>
            <a:pPr algn="just"/>
            <a:r>
              <a:rPr lang="de-DE" sz="1000" dirty="0" smtClean="0">
                <a:latin typeface="+mj-lt"/>
              </a:rPr>
              <a:t>Ralf </a:t>
            </a:r>
            <a:r>
              <a:rPr lang="de-DE" sz="1000" dirty="0" err="1" smtClean="0">
                <a:latin typeface="+mj-lt"/>
              </a:rPr>
              <a:t>Smolne</a:t>
            </a:r>
            <a:r>
              <a:rPr lang="de-DE" sz="1000" dirty="0" smtClean="0">
                <a:latin typeface="+mj-lt"/>
              </a:rPr>
              <a:t> (Essen): </a:t>
            </a:r>
            <a:r>
              <a:rPr lang="de-DE" sz="1000" i="1" dirty="0" smtClean="0">
                <a:latin typeface="+mj-lt"/>
              </a:rPr>
              <a:t>Aus den Anfängen der Kammzungen-Spielwerke</a:t>
            </a:r>
          </a:p>
          <a:p>
            <a:pPr lvl="0" algn="just"/>
            <a:r>
              <a:rPr lang="en-US" sz="1000" dirty="0" smtClean="0">
                <a:latin typeface="+mj-lt"/>
              </a:rPr>
              <a:t>Lester </a:t>
            </a:r>
            <a:r>
              <a:rPr lang="en-US" sz="1000" dirty="0">
                <a:latin typeface="+mj-lt"/>
              </a:rPr>
              <a:t>Jones (</a:t>
            </a:r>
            <a:r>
              <a:rPr lang="en-US" sz="1000" dirty="0" err="1">
                <a:latin typeface="+mj-lt"/>
              </a:rPr>
              <a:t>Emsworth</a:t>
            </a:r>
            <a:r>
              <a:rPr lang="en-US" sz="1000" dirty="0">
                <a:latin typeface="+mj-lt"/>
              </a:rPr>
              <a:t>/GB):  </a:t>
            </a:r>
            <a:r>
              <a:rPr lang="en-US" sz="1000" i="1" dirty="0">
                <a:latin typeface="+mj-lt"/>
              </a:rPr>
              <a:t>H</a:t>
            </a:r>
            <a:r>
              <a:rPr lang="en-GB" sz="1000" i="1" dirty="0">
                <a:latin typeface="+mj-lt"/>
              </a:rPr>
              <a:t>ow and why Renaissance discs developed</a:t>
            </a:r>
            <a:endParaRPr lang="de-DE" sz="1000" i="1" dirty="0">
              <a:latin typeface="+mj-lt"/>
            </a:endParaRPr>
          </a:p>
          <a:p>
            <a:pPr lvl="0" algn="just"/>
            <a:r>
              <a:rPr lang="de-DE" sz="1000" dirty="0">
                <a:latin typeface="+mj-lt"/>
              </a:rPr>
              <a:t>Mats </a:t>
            </a:r>
            <a:r>
              <a:rPr lang="de-DE" sz="1000" dirty="0" err="1">
                <a:latin typeface="+mj-lt"/>
              </a:rPr>
              <a:t>Krouthén</a:t>
            </a:r>
            <a:r>
              <a:rPr lang="de-DE" sz="1000" dirty="0">
                <a:latin typeface="+mj-lt"/>
              </a:rPr>
              <a:t>, (Trondheim/N): </a:t>
            </a:r>
            <a:r>
              <a:rPr lang="de-DE" sz="1000" i="1" dirty="0">
                <a:latin typeface="+mj-lt"/>
              </a:rPr>
              <a:t>On </a:t>
            </a:r>
            <a:r>
              <a:rPr lang="de-DE" sz="1000" i="1" dirty="0" err="1">
                <a:latin typeface="+mj-lt"/>
              </a:rPr>
              <a:t>new</a:t>
            </a:r>
            <a:r>
              <a:rPr lang="de-DE" sz="1000" i="1" dirty="0">
                <a:latin typeface="+mj-lt"/>
              </a:rPr>
              <a:t> </a:t>
            </a:r>
            <a:r>
              <a:rPr lang="de-DE" sz="1000" i="1" dirty="0" err="1">
                <a:latin typeface="+mj-lt"/>
              </a:rPr>
              <a:t>possibilities</a:t>
            </a:r>
            <a:r>
              <a:rPr lang="de-DE" sz="1000" i="1" dirty="0">
                <a:latin typeface="+mj-lt"/>
              </a:rPr>
              <a:t> </a:t>
            </a:r>
            <a:r>
              <a:rPr lang="de-DE" sz="1000" i="1" dirty="0" err="1">
                <a:latin typeface="+mj-lt"/>
              </a:rPr>
              <a:t>for</a:t>
            </a:r>
            <a:r>
              <a:rPr lang="de-DE" sz="1000" i="1" dirty="0">
                <a:latin typeface="+mj-lt"/>
              </a:rPr>
              <a:t> </a:t>
            </a:r>
            <a:r>
              <a:rPr lang="de-DE" sz="1000" i="1" dirty="0" err="1">
                <a:latin typeface="+mj-lt"/>
              </a:rPr>
              <a:t>digitalisation</a:t>
            </a:r>
            <a:r>
              <a:rPr lang="de-DE" sz="1000" i="1" dirty="0">
                <a:latin typeface="+mj-lt"/>
              </a:rPr>
              <a:t> </a:t>
            </a:r>
            <a:r>
              <a:rPr lang="de-DE" sz="1000" i="1" dirty="0" err="1">
                <a:latin typeface="+mj-lt"/>
              </a:rPr>
              <a:t>and</a:t>
            </a:r>
            <a:r>
              <a:rPr lang="de-DE" sz="1000" i="1" dirty="0">
                <a:latin typeface="+mj-lt"/>
              </a:rPr>
              <a:t> </a:t>
            </a:r>
            <a:r>
              <a:rPr lang="de-DE" sz="1000" i="1" dirty="0" err="1">
                <a:latin typeface="+mj-lt"/>
              </a:rPr>
              <a:t>display</a:t>
            </a:r>
            <a:r>
              <a:rPr lang="de-DE" sz="1000" i="1" dirty="0">
                <a:latin typeface="+mj-lt"/>
              </a:rPr>
              <a:t> </a:t>
            </a:r>
            <a:r>
              <a:rPr lang="de-DE" sz="1000" i="1" dirty="0" err="1">
                <a:latin typeface="+mj-lt"/>
              </a:rPr>
              <a:t>of</a:t>
            </a:r>
            <a:r>
              <a:rPr lang="de-DE" sz="1000" i="1" dirty="0">
                <a:latin typeface="+mj-lt"/>
              </a:rPr>
              <a:t> Leipzig </a:t>
            </a:r>
            <a:r>
              <a:rPr lang="de-DE" sz="1000" i="1" dirty="0" err="1">
                <a:latin typeface="+mj-lt"/>
              </a:rPr>
              <a:t>discs</a:t>
            </a:r>
            <a:endParaRPr lang="de-DE" sz="1000" i="1" dirty="0">
              <a:latin typeface="+mj-lt"/>
            </a:endParaRPr>
          </a:p>
          <a:p>
            <a:pPr lvl="0" algn="just"/>
            <a:endParaRPr lang="de-DE" sz="1100" dirty="0">
              <a:latin typeface="Futura Book" panose="02000504030000020003" pitchFamily="2" charset="0"/>
            </a:endParaRPr>
          </a:p>
          <a:p>
            <a:pPr lvl="0" algn="just"/>
            <a:r>
              <a:rPr lang="de-DE" sz="1100" b="1" dirty="0" smtClean="0">
                <a:latin typeface="Futura Book" panose="02000504030000020003" pitchFamily="2" charset="0"/>
              </a:rPr>
              <a:t>15.00–17.00 </a:t>
            </a:r>
            <a:r>
              <a:rPr lang="de-DE" sz="1100" b="1" dirty="0">
                <a:latin typeface="Futura Book" panose="02000504030000020003" pitchFamily="2" charset="0"/>
              </a:rPr>
              <a:t>Uhr Referate:</a:t>
            </a:r>
          </a:p>
          <a:p>
            <a:pPr lvl="0" algn="just"/>
            <a:r>
              <a:rPr lang="de-DE" sz="1000" dirty="0" smtClean="0">
                <a:latin typeface="+mj-lt"/>
              </a:rPr>
              <a:t>Matthias Schiemann (Flensburg): </a:t>
            </a:r>
            <a:r>
              <a:rPr lang="de-DE" sz="1000" i="1" dirty="0" smtClean="0">
                <a:latin typeface="+mj-lt"/>
              </a:rPr>
              <a:t>Paul Ehrlich vor Gericht: Klagen um das </a:t>
            </a:r>
            <a:r>
              <a:rPr lang="de-DE" sz="1000" i="1" dirty="0" err="1" smtClean="0">
                <a:latin typeface="+mj-lt"/>
              </a:rPr>
              <a:t>Ariston</a:t>
            </a:r>
            <a:r>
              <a:rPr lang="de-DE" sz="1000" i="1" dirty="0" smtClean="0">
                <a:latin typeface="+mj-lt"/>
              </a:rPr>
              <a:t> </a:t>
            </a:r>
          </a:p>
          <a:p>
            <a:pPr algn="just"/>
            <a:r>
              <a:rPr lang="de-DE" sz="1000" dirty="0" smtClean="0">
                <a:latin typeface="+mj-lt"/>
              </a:rPr>
              <a:t>Uwe </a:t>
            </a:r>
            <a:r>
              <a:rPr lang="de-DE" sz="1000" dirty="0" err="1" smtClean="0">
                <a:latin typeface="+mj-lt"/>
              </a:rPr>
              <a:t>Gernert</a:t>
            </a:r>
            <a:r>
              <a:rPr lang="de-DE" sz="1000" dirty="0" smtClean="0">
                <a:latin typeface="+mj-lt"/>
              </a:rPr>
              <a:t> (</a:t>
            </a:r>
            <a:r>
              <a:rPr lang="de-DE" sz="1000" dirty="0" err="1" smtClean="0">
                <a:latin typeface="+mj-lt"/>
              </a:rPr>
              <a:t>Lengenfeld</a:t>
            </a:r>
            <a:r>
              <a:rPr lang="de-DE" sz="1000" dirty="0" smtClean="0">
                <a:latin typeface="+mj-lt"/>
              </a:rPr>
              <a:t>): </a:t>
            </a:r>
            <a:r>
              <a:rPr lang="de-DE" sz="1000" i="1" dirty="0" smtClean="0">
                <a:latin typeface="+mj-lt"/>
              </a:rPr>
              <a:t>Vom Lochplatten-Akkordeon zum Leipziger Tanzbären </a:t>
            </a:r>
          </a:p>
          <a:p>
            <a:pPr lvl="0" algn="just"/>
            <a:r>
              <a:rPr lang="de-DE" sz="1000" dirty="0" smtClean="0">
                <a:latin typeface="+mj-lt"/>
              </a:rPr>
              <a:t>Sascha </a:t>
            </a:r>
            <a:r>
              <a:rPr lang="de-DE" sz="1000" dirty="0" err="1">
                <a:latin typeface="+mj-lt"/>
              </a:rPr>
              <a:t>Wömpener</a:t>
            </a:r>
            <a:r>
              <a:rPr lang="de-DE" sz="1000" dirty="0">
                <a:latin typeface="+mj-lt"/>
              </a:rPr>
              <a:t> (Espelkamp): </a:t>
            </a:r>
            <a:r>
              <a:rPr lang="de-DE" sz="1000" i="1" dirty="0">
                <a:latin typeface="+mj-lt"/>
              </a:rPr>
              <a:t>Leipzig als Zentrum des Spielautomatenbaues </a:t>
            </a:r>
          </a:p>
          <a:p>
            <a:pPr lvl="0" algn="just"/>
            <a:r>
              <a:rPr lang="de-DE" sz="1000" dirty="0">
                <a:latin typeface="+mj-lt"/>
              </a:rPr>
              <a:t>Stefan </a:t>
            </a:r>
            <a:r>
              <a:rPr lang="de-DE" sz="1000" dirty="0" err="1">
                <a:latin typeface="+mj-lt"/>
              </a:rPr>
              <a:t>Hindtsche</a:t>
            </a:r>
            <a:r>
              <a:rPr lang="de-DE" sz="1000" dirty="0">
                <a:latin typeface="+mj-lt"/>
              </a:rPr>
              <a:t> (Markneukirchen): </a:t>
            </a:r>
            <a:r>
              <a:rPr lang="de-DE" sz="1000" i="1" dirty="0">
                <a:latin typeface="+mj-lt"/>
              </a:rPr>
              <a:t>Leipziger Werkstätten für </a:t>
            </a:r>
            <a:r>
              <a:rPr lang="de-DE" sz="1000" i="1" dirty="0" smtClean="0">
                <a:latin typeface="+mj-lt"/>
              </a:rPr>
              <a:t>Grammophonbau</a:t>
            </a:r>
          </a:p>
          <a:p>
            <a:pPr lvl="0" algn="just"/>
            <a:endParaRPr lang="de-DE" sz="1200" u="sng" dirty="0" smtClean="0"/>
          </a:p>
          <a:p>
            <a:pPr lvl="0" algn="just"/>
            <a:endParaRPr lang="de-DE" sz="1200" u="sng" dirty="0" smtClean="0"/>
          </a:p>
          <a:p>
            <a:pPr lvl="0" algn="just"/>
            <a:r>
              <a:rPr lang="de-DE" sz="1100" b="1" dirty="0" smtClean="0">
                <a:latin typeface="Futura Book"/>
              </a:rPr>
              <a:t>19 Uhr Konzert:</a:t>
            </a:r>
          </a:p>
          <a:p>
            <a:pPr lvl="0"/>
            <a:r>
              <a:rPr lang="de-DE" sz="1000" dirty="0" smtClean="0">
                <a:latin typeface="Futura Book"/>
              </a:rPr>
              <a:t>Wolfgang Heisig an der Phonola der Ludwig </a:t>
            </a:r>
            <a:r>
              <a:rPr lang="de-DE" sz="1000" dirty="0" err="1" smtClean="0">
                <a:latin typeface="Futura Book"/>
              </a:rPr>
              <a:t>Hupfeld</a:t>
            </a:r>
            <a:r>
              <a:rPr lang="de-DE" sz="1000" dirty="0" smtClean="0">
                <a:latin typeface="Futura Book"/>
              </a:rPr>
              <a:t> AG Leipzig, Moderation Peter </a:t>
            </a:r>
            <a:r>
              <a:rPr lang="de-DE" sz="1000" dirty="0" err="1" smtClean="0">
                <a:latin typeface="Futura Book"/>
              </a:rPr>
              <a:t>Donhauser</a:t>
            </a:r>
            <a:r>
              <a:rPr lang="de-DE" sz="1000" dirty="0" smtClean="0">
                <a:latin typeface="Futura Book"/>
              </a:rPr>
              <a:t>. </a:t>
            </a:r>
          </a:p>
          <a:p>
            <a:pPr lvl="0"/>
            <a:r>
              <a:rPr lang="de-DE" sz="1000" dirty="0" smtClean="0">
                <a:latin typeface="Futura Book"/>
              </a:rPr>
              <a:t>Eintritt: 10/ </a:t>
            </a:r>
            <a:r>
              <a:rPr lang="de-DE" sz="1000" dirty="0" err="1" smtClean="0">
                <a:latin typeface="Futura Book"/>
              </a:rPr>
              <a:t>erm</a:t>
            </a:r>
            <a:r>
              <a:rPr lang="de-DE" sz="1000" dirty="0" smtClean="0">
                <a:latin typeface="Futura Book"/>
              </a:rPr>
              <a:t>. 8 €</a:t>
            </a:r>
          </a:p>
          <a:p>
            <a:pPr>
              <a:lnSpc>
                <a:spcPts val="1680"/>
              </a:lnSpc>
              <a:spcBef>
                <a:spcPts val="1000"/>
              </a:spcBef>
            </a:pPr>
            <a:endParaRPr lang="de-DE" sz="1200" u="sng" dirty="0"/>
          </a:p>
        </p:txBody>
      </p:sp>
      <p:sp>
        <p:nvSpPr>
          <p:cNvPr id="6" name="Textplatzhalter 5"/>
          <p:cNvSpPr>
            <a:spLocks noGrp="1"/>
          </p:cNvSpPr>
          <p:nvPr>
            <p:ph type="body" sz="quarter" idx="22"/>
          </p:nvPr>
        </p:nvSpPr>
        <p:spPr>
          <a:xfrm>
            <a:off x="7218908" y="5076775"/>
            <a:ext cx="3024336" cy="1944216"/>
          </a:xfrm>
        </p:spPr>
        <p:txBody>
          <a:bodyPr/>
          <a:lstStyle/>
          <a:p>
            <a:pPr algn="just"/>
            <a:r>
              <a:rPr lang="de-DE" sz="1100" b="1" dirty="0" smtClean="0">
                <a:latin typeface="Futura Book" panose="02000504030000020003" pitchFamily="2" charset="0"/>
              </a:rPr>
              <a:t>11–17 </a:t>
            </a:r>
            <a:r>
              <a:rPr lang="de-DE" sz="1100" b="1" dirty="0">
                <a:latin typeface="Futura Book" panose="02000504030000020003" pitchFamily="2" charset="0"/>
              </a:rPr>
              <a:t>Uhr klingende Vorführungen:</a:t>
            </a:r>
          </a:p>
          <a:p>
            <a:pPr algn="just"/>
            <a:r>
              <a:rPr lang="de-DE" sz="1000" dirty="0">
                <a:latin typeface="Futura Book" panose="02000504030000020003" pitchFamily="2" charset="0"/>
              </a:rPr>
              <a:t>Jost </a:t>
            </a:r>
            <a:r>
              <a:rPr lang="de-DE" sz="1000" dirty="0" err="1">
                <a:latin typeface="Futura Book" panose="02000504030000020003" pitchFamily="2" charset="0"/>
              </a:rPr>
              <a:t>Mucheyer</a:t>
            </a:r>
            <a:r>
              <a:rPr lang="de-DE" sz="1000" dirty="0">
                <a:latin typeface="Futura Book" panose="02000504030000020003" pitchFamily="2" charset="0"/>
              </a:rPr>
              <a:t> (</a:t>
            </a:r>
            <a:r>
              <a:rPr lang="de-DE" sz="1000" dirty="0" err="1">
                <a:latin typeface="Futura Book" panose="02000504030000020003" pitchFamily="2" charset="0"/>
              </a:rPr>
              <a:t>Elstertrebnitz</a:t>
            </a:r>
            <a:r>
              <a:rPr lang="de-DE" sz="1000" dirty="0">
                <a:latin typeface="Futura Book" panose="02000504030000020003" pitchFamily="2" charset="0"/>
              </a:rPr>
              <a:t>) und andere Sammler präsentieren </a:t>
            </a:r>
            <a:r>
              <a:rPr lang="de-DE" sz="1000" dirty="0" smtClean="0">
                <a:latin typeface="Futura Book" panose="02000504030000020003" pitchFamily="2" charset="0"/>
              </a:rPr>
              <a:t>Lochplatten-Spielwerke </a:t>
            </a:r>
            <a:r>
              <a:rPr lang="de-DE" sz="1000" dirty="0">
                <a:latin typeface="Futura Book" panose="02000504030000020003" pitchFamily="2" charset="0"/>
              </a:rPr>
              <a:t>aus Leipziger Produktion, mit Erläuterungen. </a:t>
            </a:r>
          </a:p>
          <a:p>
            <a:pPr algn="just"/>
            <a:r>
              <a:rPr lang="de-DE" sz="1000" dirty="0">
                <a:latin typeface="Futura Book" panose="02000504030000020003" pitchFamily="2" charset="0"/>
              </a:rPr>
              <a:t>Eintritt frei, es wird um eine Spende (ca. 2 €) für die Sammler </a:t>
            </a:r>
            <a:r>
              <a:rPr lang="de-DE" sz="1000" dirty="0" smtClean="0">
                <a:latin typeface="Futura Book" panose="02000504030000020003" pitchFamily="2" charset="0"/>
              </a:rPr>
              <a:t>gebeten.</a:t>
            </a:r>
            <a:endParaRPr lang="de-DE" sz="1000" dirty="0">
              <a:latin typeface="Futura Book" panose="02000504030000020003" pitchFamily="2" charset="0"/>
            </a:endParaRPr>
          </a:p>
          <a:p>
            <a:pPr algn="just"/>
            <a:r>
              <a:rPr lang="de-DE" sz="1100" b="1" dirty="0">
                <a:latin typeface="Futura Book" panose="02000504030000020003" pitchFamily="2" charset="0"/>
              </a:rPr>
              <a:t>Zugleich: </a:t>
            </a:r>
          </a:p>
          <a:p>
            <a:pPr algn="just"/>
            <a:r>
              <a:rPr lang="de-DE" sz="1000" dirty="0">
                <a:latin typeface="Futura Book" panose="02000504030000020003" pitchFamily="2" charset="0"/>
              </a:rPr>
              <a:t>Leipziger Bürger haben die Gelegenheit, ihre Lochplatten-Spielwerke den Experten vorzulegen und begutachten zu lassen. Ohne Kosten</a:t>
            </a:r>
          </a:p>
          <a:p>
            <a:pPr algn="just"/>
            <a:endParaRPr lang="de-DE" sz="1100" dirty="0">
              <a:latin typeface="Futura Book" panose="02000504030000020003" pitchFamily="2" charset="0"/>
            </a:endParaRPr>
          </a:p>
        </p:txBody>
      </p:sp>
      <p:sp>
        <p:nvSpPr>
          <p:cNvPr id="7" name="Textplatzhalter 6"/>
          <p:cNvSpPr>
            <a:spLocks noGrp="1"/>
          </p:cNvSpPr>
          <p:nvPr>
            <p:ph type="body" sz="quarter" idx="25"/>
          </p:nvPr>
        </p:nvSpPr>
        <p:spPr/>
        <p:txBody>
          <a:bodyPr/>
          <a:lstStyle/>
          <a:p>
            <a:r>
              <a:rPr lang="de-DE" sz="2400" dirty="0"/>
              <a:t>GESTANZTE MUSIK</a:t>
            </a:r>
          </a:p>
        </p:txBody>
      </p:sp>
      <p:sp>
        <p:nvSpPr>
          <p:cNvPr id="8" name="Textfeld 7"/>
          <p:cNvSpPr txBox="1"/>
          <p:nvPr/>
        </p:nvSpPr>
        <p:spPr>
          <a:xfrm>
            <a:off x="3690516" y="1044327"/>
            <a:ext cx="2543769" cy="723275"/>
          </a:xfrm>
          <a:prstGeom prst="rect">
            <a:avLst/>
          </a:prstGeom>
          <a:noFill/>
        </p:spPr>
        <p:txBody>
          <a:bodyPr wrap="square" rtlCol="0">
            <a:spAutoFit/>
          </a:bodyPr>
          <a:lstStyle/>
          <a:p>
            <a:r>
              <a:rPr lang="de-DE" sz="1100" b="1" dirty="0">
                <a:latin typeface="Futura Book" panose="02000504030000020003" pitchFamily="2" charset="0"/>
              </a:rPr>
              <a:t>Freitag 28. August 2020</a:t>
            </a:r>
          </a:p>
          <a:p>
            <a:r>
              <a:rPr lang="de-DE" sz="1000" dirty="0">
                <a:latin typeface="Futura Book" panose="02000504030000020003" pitchFamily="2" charset="0"/>
              </a:rPr>
              <a:t>Ort: Musikschule Neue Musik Leipzig</a:t>
            </a:r>
          </a:p>
          <a:p>
            <a:r>
              <a:rPr lang="de-DE" sz="1000" dirty="0">
                <a:latin typeface="Futura Book" panose="02000504030000020003" pitchFamily="2" charset="0"/>
              </a:rPr>
              <a:t>(ehemalige </a:t>
            </a:r>
            <a:r>
              <a:rPr lang="de-DE" sz="1000" dirty="0" err="1" smtClean="0">
                <a:latin typeface="Futura Book" panose="02000504030000020003" pitchFamily="2" charset="0"/>
              </a:rPr>
              <a:t>Symphonion</a:t>
            </a:r>
            <a:r>
              <a:rPr lang="de-DE" sz="1000" dirty="0">
                <a:latin typeface="Futura Book" panose="02000504030000020003" pitchFamily="2" charset="0"/>
              </a:rPr>
              <a:t>-</a:t>
            </a:r>
            <a:r>
              <a:rPr lang="de-DE" sz="1000" dirty="0" smtClean="0">
                <a:latin typeface="Futura Book" panose="02000504030000020003" pitchFamily="2" charset="0"/>
              </a:rPr>
              <a:t>Werke</a:t>
            </a:r>
            <a:r>
              <a:rPr lang="de-DE" sz="1000" dirty="0">
                <a:latin typeface="Futura Book" panose="02000504030000020003" pitchFamily="2" charset="0"/>
              </a:rPr>
              <a:t>)</a:t>
            </a:r>
          </a:p>
          <a:p>
            <a:r>
              <a:rPr lang="de-DE" sz="1000" dirty="0">
                <a:latin typeface="Futura Book" panose="02000504030000020003" pitchFamily="2" charset="0"/>
              </a:rPr>
              <a:t>Eisenacher Straße 72, 04155 Leipzig</a:t>
            </a:r>
          </a:p>
        </p:txBody>
      </p:sp>
      <p:sp>
        <p:nvSpPr>
          <p:cNvPr id="9" name="Textfeld 8"/>
          <p:cNvSpPr txBox="1"/>
          <p:nvPr/>
        </p:nvSpPr>
        <p:spPr>
          <a:xfrm>
            <a:off x="7146900" y="1112029"/>
            <a:ext cx="2972595" cy="261610"/>
          </a:xfrm>
          <a:prstGeom prst="rect">
            <a:avLst/>
          </a:prstGeom>
          <a:noFill/>
        </p:spPr>
        <p:txBody>
          <a:bodyPr wrap="square" rtlCol="0">
            <a:spAutoFit/>
          </a:bodyPr>
          <a:lstStyle/>
          <a:p>
            <a:r>
              <a:rPr lang="de-DE" sz="1100" b="1" dirty="0">
                <a:latin typeface="Futura Book" panose="02000504030000020003" pitchFamily="2" charset="0"/>
              </a:rPr>
              <a:t>Samstag 29. August </a:t>
            </a:r>
            <a:r>
              <a:rPr lang="de-DE" sz="1100" b="1" dirty="0" smtClean="0">
                <a:latin typeface="Futura Book" panose="02000504030000020003" pitchFamily="2" charset="0"/>
              </a:rPr>
              <a:t>2020</a:t>
            </a:r>
          </a:p>
        </p:txBody>
      </p:sp>
      <p:sp>
        <p:nvSpPr>
          <p:cNvPr id="10" name="Textfeld 9"/>
          <p:cNvSpPr txBox="1"/>
          <p:nvPr/>
        </p:nvSpPr>
        <p:spPr>
          <a:xfrm>
            <a:off x="7146900" y="4191998"/>
            <a:ext cx="2543769" cy="723275"/>
          </a:xfrm>
          <a:prstGeom prst="rect">
            <a:avLst/>
          </a:prstGeom>
          <a:noFill/>
        </p:spPr>
        <p:txBody>
          <a:bodyPr wrap="square" rtlCol="0">
            <a:spAutoFit/>
          </a:bodyPr>
          <a:lstStyle/>
          <a:p>
            <a:r>
              <a:rPr lang="de-DE" sz="1100" b="1" dirty="0">
                <a:latin typeface="Futura Book" panose="02000504030000020003" pitchFamily="2" charset="0"/>
              </a:rPr>
              <a:t>Sonntag 30. August 2020</a:t>
            </a:r>
          </a:p>
          <a:p>
            <a:r>
              <a:rPr lang="de-DE" sz="1000" dirty="0">
                <a:latin typeface="Futura Book" panose="02000504030000020003" pitchFamily="2" charset="0"/>
              </a:rPr>
              <a:t>Ort: Musikschule Neue Musik Leipzig</a:t>
            </a:r>
          </a:p>
          <a:p>
            <a:r>
              <a:rPr lang="de-DE" sz="1000" dirty="0">
                <a:latin typeface="Futura Book" panose="02000504030000020003" pitchFamily="2" charset="0"/>
              </a:rPr>
              <a:t>(ehemalige </a:t>
            </a:r>
            <a:r>
              <a:rPr lang="de-DE" sz="1000" dirty="0" err="1" smtClean="0">
                <a:latin typeface="Futura Book" panose="02000504030000020003" pitchFamily="2" charset="0"/>
              </a:rPr>
              <a:t>Symphonion</a:t>
            </a:r>
            <a:r>
              <a:rPr lang="de-DE" sz="1000" dirty="0">
                <a:latin typeface="Futura Book" panose="02000504030000020003" pitchFamily="2" charset="0"/>
              </a:rPr>
              <a:t>-</a:t>
            </a:r>
            <a:r>
              <a:rPr lang="de-DE" sz="1000" dirty="0" smtClean="0">
                <a:latin typeface="Futura Book" panose="02000504030000020003" pitchFamily="2" charset="0"/>
              </a:rPr>
              <a:t>Werke</a:t>
            </a:r>
            <a:r>
              <a:rPr lang="de-DE" sz="1000" dirty="0">
                <a:latin typeface="Futura Book" panose="02000504030000020003" pitchFamily="2" charset="0"/>
              </a:rPr>
              <a:t>)</a:t>
            </a:r>
          </a:p>
          <a:p>
            <a:r>
              <a:rPr lang="de-DE" sz="1000" dirty="0">
                <a:latin typeface="Futura Book" panose="02000504030000020003" pitchFamily="2" charset="0"/>
              </a:rPr>
              <a:t>Eisenacher Straße 72, 04155 Leipzig</a:t>
            </a:r>
          </a:p>
        </p:txBody>
      </p:sp>
      <p:sp>
        <p:nvSpPr>
          <p:cNvPr id="12" name="Textfeld 11"/>
          <p:cNvSpPr txBox="1"/>
          <p:nvPr/>
        </p:nvSpPr>
        <p:spPr>
          <a:xfrm>
            <a:off x="7146900" y="2510927"/>
            <a:ext cx="3024336" cy="1338828"/>
          </a:xfrm>
          <a:prstGeom prst="rect">
            <a:avLst/>
          </a:prstGeom>
          <a:noFill/>
        </p:spPr>
        <p:txBody>
          <a:bodyPr wrap="square" rtlCol="0">
            <a:spAutoFit/>
          </a:bodyPr>
          <a:lstStyle/>
          <a:p>
            <a:pPr algn="just"/>
            <a:r>
              <a:rPr lang="de-DE" sz="1100" b="1" dirty="0" smtClean="0">
                <a:latin typeface="Futura Book" panose="02000504030000020003" pitchFamily="2" charset="0"/>
              </a:rPr>
              <a:t>15.00 Uhr Stadtführung:</a:t>
            </a:r>
          </a:p>
          <a:p>
            <a:pPr algn="just"/>
            <a:r>
              <a:rPr lang="de-DE" sz="1000" dirty="0" smtClean="0">
                <a:latin typeface="Futura Book" panose="02000504030000020003" pitchFamily="2" charset="0"/>
              </a:rPr>
              <a:t>Treffpunkt: Eisenacher Straße 72</a:t>
            </a:r>
          </a:p>
          <a:p>
            <a:pPr algn="just"/>
            <a:r>
              <a:rPr lang="de-DE" sz="1000" i="1" dirty="0" smtClean="0">
                <a:latin typeface="Futura Book" panose="02000504030000020003" pitchFamily="2" charset="0"/>
              </a:rPr>
              <a:t>Spaziergang zu den ehemaligen Industriestand-orten in </a:t>
            </a:r>
            <a:r>
              <a:rPr lang="de-DE" sz="1000" i="1" dirty="0" err="1" smtClean="0">
                <a:latin typeface="Futura Book" panose="02000504030000020003" pitchFamily="2" charset="0"/>
              </a:rPr>
              <a:t>Gohlis</a:t>
            </a:r>
            <a:r>
              <a:rPr lang="de-DE" sz="1000" i="1" dirty="0" smtClean="0">
                <a:latin typeface="Futura Book" panose="02000504030000020003" pitchFamily="2" charset="0"/>
              </a:rPr>
              <a:t> </a:t>
            </a:r>
            <a:r>
              <a:rPr lang="de-DE" sz="1000" dirty="0" smtClean="0">
                <a:latin typeface="Futura Book" panose="02000504030000020003" pitchFamily="2" charset="0"/>
              </a:rPr>
              <a:t>mit Stefan W. Krieg-von </a:t>
            </a:r>
            <a:r>
              <a:rPr lang="de-DE" sz="1000" dirty="0" err="1" smtClean="0">
                <a:latin typeface="Futura Book" panose="02000504030000020003" pitchFamily="2" charset="0"/>
              </a:rPr>
              <a:t>Hößlin</a:t>
            </a:r>
            <a:r>
              <a:rPr lang="de-DE" sz="1000" dirty="0" smtClean="0">
                <a:latin typeface="Futura Book" panose="02000504030000020003" pitchFamily="2" charset="0"/>
              </a:rPr>
              <a:t> (Amt für Bauordnung und Denkmalpflege) und Birgit Heise (Institut für Musikwissenschaft). </a:t>
            </a:r>
          </a:p>
          <a:p>
            <a:pPr algn="just"/>
            <a:r>
              <a:rPr lang="de-DE" sz="1000" dirty="0" smtClean="0">
                <a:latin typeface="Futura Book" panose="02000504030000020003" pitchFamily="2" charset="0"/>
              </a:rPr>
              <a:t>Ohne Kosten, Dauer ca. 1 Stunde. </a:t>
            </a:r>
          </a:p>
          <a:p>
            <a:endParaRPr lang="de-DE" sz="1000" dirty="0" smtClean="0">
              <a:latin typeface="Futura Book" panose="02000504030000020003" pitchFamily="2" charset="0"/>
            </a:endParaRPr>
          </a:p>
        </p:txBody>
      </p:sp>
      <p:sp>
        <p:nvSpPr>
          <p:cNvPr id="13" name="Textfeld 12"/>
          <p:cNvSpPr txBox="1"/>
          <p:nvPr/>
        </p:nvSpPr>
        <p:spPr>
          <a:xfrm>
            <a:off x="7146900" y="1456873"/>
            <a:ext cx="3096344" cy="877163"/>
          </a:xfrm>
          <a:prstGeom prst="rect">
            <a:avLst/>
          </a:prstGeom>
          <a:noFill/>
        </p:spPr>
        <p:txBody>
          <a:bodyPr wrap="square" rtlCol="0">
            <a:spAutoFit/>
          </a:bodyPr>
          <a:lstStyle/>
          <a:p>
            <a:pPr algn="just">
              <a:lnSpc>
                <a:spcPct val="100000"/>
              </a:lnSpc>
              <a:spcBef>
                <a:spcPts val="1000"/>
              </a:spcBef>
            </a:pPr>
            <a:r>
              <a:rPr lang="de-DE" sz="1100" b="1" dirty="0" smtClean="0">
                <a:latin typeface="Futura Book" panose="02000504030000020003" pitchFamily="2" charset="0"/>
              </a:rPr>
              <a:t>11 Uhr Museumsführung: </a:t>
            </a:r>
          </a:p>
          <a:p>
            <a:pPr>
              <a:lnSpc>
                <a:spcPct val="100000"/>
              </a:lnSpc>
              <a:spcBef>
                <a:spcPts val="0"/>
              </a:spcBef>
            </a:pPr>
            <a:r>
              <a:rPr lang="de-DE" sz="1000" i="1" dirty="0" smtClean="0">
                <a:latin typeface="Futura Book" panose="02000504030000020003" pitchFamily="2" charset="0"/>
              </a:rPr>
              <a:t>Leipziger Industriekultur, Führung durch das Museum für Stadtgeschichte (Kuratorin Frau Dr. Sänger, </a:t>
            </a:r>
            <a:r>
              <a:rPr lang="de-DE" sz="1000" dirty="0" smtClean="0">
                <a:latin typeface="Futura Book" panose="02000504030000020003" pitchFamily="2" charset="0"/>
              </a:rPr>
              <a:t>Eintritt 4 €). </a:t>
            </a:r>
          </a:p>
          <a:p>
            <a:pPr>
              <a:lnSpc>
                <a:spcPct val="100000"/>
              </a:lnSpc>
              <a:spcBef>
                <a:spcPts val="0"/>
              </a:spcBef>
            </a:pPr>
            <a:r>
              <a:rPr lang="de-DE" sz="1000" dirty="0" smtClean="0">
                <a:latin typeface="Futura Book" panose="02000504030000020003" pitchFamily="2" charset="0"/>
              </a:rPr>
              <a:t>Ort: Altes Rathaus am Markt, 04109 Leipzig</a:t>
            </a:r>
            <a:endParaRPr lang="de-DE" sz="1000" dirty="0"/>
          </a:p>
        </p:txBody>
      </p:sp>
      <p:sp>
        <p:nvSpPr>
          <p:cNvPr id="14" name="Textfeld 13"/>
          <p:cNvSpPr txBox="1"/>
          <p:nvPr/>
        </p:nvSpPr>
        <p:spPr>
          <a:xfrm>
            <a:off x="355806" y="1054120"/>
            <a:ext cx="2543769" cy="723275"/>
          </a:xfrm>
          <a:prstGeom prst="rect">
            <a:avLst/>
          </a:prstGeom>
          <a:noFill/>
        </p:spPr>
        <p:txBody>
          <a:bodyPr wrap="square" rtlCol="0">
            <a:spAutoFit/>
          </a:bodyPr>
          <a:lstStyle/>
          <a:p>
            <a:r>
              <a:rPr lang="de-DE" sz="1100" b="1" dirty="0" smtClean="0">
                <a:latin typeface="Futura Book" panose="02000504030000020003" pitchFamily="2" charset="0"/>
              </a:rPr>
              <a:t>Donnerstag 27. </a:t>
            </a:r>
            <a:r>
              <a:rPr lang="de-DE" sz="1100" b="1" dirty="0">
                <a:latin typeface="Futura Book" panose="02000504030000020003" pitchFamily="2" charset="0"/>
              </a:rPr>
              <a:t>August 2020</a:t>
            </a:r>
          </a:p>
          <a:p>
            <a:r>
              <a:rPr lang="de-DE" sz="1000" dirty="0">
                <a:latin typeface="Futura Book" panose="02000504030000020003" pitchFamily="2" charset="0"/>
              </a:rPr>
              <a:t>Ort: Musikschule Neue Musik Leipzig</a:t>
            </a:r>
          </a:p>
          <a:p>
            <a:r>
              <a:rPr lang="de-DE" sz="1000" dirty="0">
                <a:latin typeface="Futura Book" panose="02000504030000020003" pitchFamily="2" charset="0"/>
              </a:rPr>
              <a:t>(ehemalige </a:t>
            </a:r>
            <a:r>
              <a:rPr lang="de-DE" sz="1000" dirty="0" err="1" smtClean="0">
                <a:latin typeface="Futura Book" panose="02000504030000020003" pitchFamily="2" charset="0"/>
              </a:rPr>
              <a:t>Symphonion</a:t>
            </a:r>
            <a:r>
              <a:rPr lang="de-DE" sz="1000" dirty="0">
                <a:latin typeface="Futura Book" panose="02000504030000020003" pitchFamily="2" charset="0"/>
              </a:rPr>
              <a:t>-</a:t>
            </a:r>
            <a:r>
              <a:rPr lang="de-DE" sz="1000" dirty="0" smtClean="0">
                <a:latin typeface="Futura Book" panose="02000504030000020003" pitchFamily="2" charset="0"/>
              </a:rPr>
              <a:t>Werke</a:t>
            </a:r>
            <a:r>
              <a:rPr lang="de-DE" sz="1000" dirty="0">
                <a:latin typeface="Futura Book" panose="02000504030000020003" pitchFamily="2" charset="0"/>
              </a:rPr>
              <a:t>)</a:t>
            </a:r>
          </a:p>
          <a:p>
            <a:r>
              <a:rPr lang="de-DE" sz="1000" dirty="0">
                <a:latin typeface="Futura Book" panose="02000504030000020003" pitchFamily="2" charset="0"/>
              </a:rPr>
              <a:t>Eisenacher Straße 72, 04155 Leipzig</a:t>
            </a:r>
          </a:p>
        </p:txBody>
      </p:sp>
      <p:pic>
        <p:nvPicPr>
          <p:cNvPr id="15" name="Grafik 14"/>
          <p:cNvPicPr>
            <a:picLocks noChangeAspect="1"/>
          </p:cNvPicPr>
          <p:nvPr/>
        </p:nvPicPr>
        <p:blipFill rotWithShape="1">
          <a:blip r:embed="rId2" cstate="print">
            <a:extLst>
              <a:ext uri="{28A0092B-C50C-407E-A947-70E740481C1C}">
                <a14:useLocalDpi xmlns="" xmlns:a14="http://schemas.microsoft.com/office/drawing/2010/main" val="0"/>
              </a:ext>
            </a:extLst>
          </a:blip>
          <a:srcRect l="11620" t="10209" r="7169" b="14916"/>
          <a:stretch/>
        </p:blipFill>
        <p:spPr>
          <a:xfrm>
            <a:off x="421934" y="5292800"/>
            <a:ext cx="2876715" cy="1728192"/>
          </a:xfrm>
          <a:prstGeom prst="rect">
            <a:avLst/>
          </a:prstGeom>
        </p:spPr>
      </p:pic>
      <p:sp>
        <p:nvSpPr>
          <p:cNvPr id="16" name="Textfeld 15"/>
          <p:cNvSpPr txBox="1"/>
          <p:nvPr/>
        </p:nvSpPr>
        <p:spPr>
          <a:xfrm>
            <a:off x="7218908" y="3780631"/>
            <a:ext cx="2877711" cy="276999"/>
          </a:xfrm>
          <a:prstGeom prst="rect">
            <a:avLst/>
          </a:prstGeom>
          <a:noFill/>
        </p:spPr>
        <p:txBody>
          <a:bodyPr wrap="square" rtlCol="0">
            <a:spAutoFit/>
          </a:bodyPr>
          <a:lstStyle/>
          <a:p>
            <a:r>
              <a:rPr lang="de-DE" sz="1200" dirty="0" smtClean="0"/>
              <a:t>__________________________________</a:t>
            </a:r>
            <a:endParaRPr lang="de-DE" sz="1200" dirty="0"/>
          </a:p>
        </p:txBody>
      </p:sp>
    </p:spTree>
    <p:extLst>
      <p:ext uri="{BB962C8B-B14F-4D97-AF65-F5344CB8AC3E}">
        <p14:creationId xmlns="" xmlns:p14="http://schemas.microsoft.com/office/powerpoint/2010/main" val="634776817"/>
      </p:ext>
    </p:extLst>
  </p:cSld>
  <p:clrMapOvr>
    <a:masterClrMapping/>
  </p:clrMapOvr>
</p:sld>
</file>

<file path=ppt/theme/theme1.xml><?xml version="1.0" encoding="utf-8"?>
<a:theme xmlns:a="http://schemas.openxmlformats.org/drawingml/2006/main" name="Larissa-Design">
  <a:themeElements>
    <a:clrScheme name="Universität Leipzig">
      <a:dk1>
        <a:sysClr val="windowText" lastClr="000000"/>
      </a:dk1>
      <a:lt1>
        <a:sysClr val="window" lastClr="FFFFFF"/>
      </a:lt1>
      <a:dk2>
        <a:srgbClr val="262A31"/>
      </a:dk2>
      <a:lt2>
        <a:srgbClr val="FFFFFF"/>
      </a:lt2>
      <a:accent1>
        <a:srgbClr val="B02F2C"/>
      </a:accent1>
      <a:accent2>
        <a:srgbClr val="D64242"/>
      </a:accent2>
      <a:accent3>
        <a:srgbClr val="8AC2D1"/>
      </a:accent3>
      <a:accent4>
        <a:srgbClr val="262A31"/>
      </a:accent4>
      <a:accent5>
        <a:srgbClr val="EA9E9E"/>
      </a:accent5>
      <a:accent6>
        <a:srgbClr val="C9C9C9"/>
      </a:accent6>
      <a:hlink>
        <a:srgbClr val="B02F2C"/>
      </a:hlink>
      <a:folHlink>
        <a:srgbClr val="E06E6E"/>
      </a:folHlink>
    </a:clrScheme>
    <a:fontScheme name="Universität Leipzig">
      <a:majorFont>
        <a:latin typeface="Futura Book"/>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Flyer_DINlang_Hochformat.potx" id="{08AEFC2C-A26C-43A3-B103-AA78F2BE071E}" vid="{22EA4FEA-0890-45B6-8323-CC6026892DCD}"/>
    </a:ext>
  </a:ext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Flyer_DINlang_Hochformat</Template>
  <TotalTime>0</TotalTime>
  <Words>666</Words>
  <Application>Microsoft Office PowerPoint</Application>
  <PresentationFormat>Benutzerdefiniert</PresentationFormat>
  <Paragraphs>90</Paragraphs>
  <Slides>2</Slides>
  <Notes>0</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2</vt:i4>
      </vt:variant>
    </vt:vector>
  </HeadingPairs>
  <TitlesOfParts>
    <vt:vector size="4" baseType="lpstr">
      <vt:lpstr>Larissa-Design</vt:lpstr>
      <vt:lpstr>Acrobat Document</vt:lpstr>
      <vt:lpstr>Leipzig als Zentrum der Musikautomaten-Produktion 1882-1930</vt:lpstr>
      <vt:lpstr>Folie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Musik in Gesellschaft Herausforderungen an die musikalische Sozialforschung im 21. Jahrhundert</dc:title>
  <dc:creator>Wolfgang Fuhrmann</dc:creator>
  <cp:lastModifiedBy>Admin</cp:lastModifiedBy>
  <cp:revision>74</cp:revision>
  <cp:lastPrinted>2020-02-13T13:34:13Z</cp:lastPrinted>
  <dcterms:created xsi:type="dcterms:W3CDTF">2019-03-27T13:27:01Z</dcterms:created>
  <dcterms:modified xsi:type="dcterms:W3CDTF">2020-07-04T17:11:14Z</dcterms:modified>
</cp:coreProperties>
</file>